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5"/>
  </p:notesMasterIdLst>
  <p:sldIdLst>
    <p:sldId id="346" r:id="rId2"/>
    <p:sldId id="349" r:id="rId3"/>
    <p:sldId id="323" r:id="rId4"/>
    <p:sldId id="325" r:id="rId5"/>
    <p:sldId id="333" r:id="rId6"/>
    <p:sldId id="351" r:id="rId7"/>
    <p:sldId id="301" r:id="rId8"/>
    <p:sldId id="315" r:id="rId9"/>
    <p:sldId id="317" r:id="rId10"/>
    <p:sldId id="313" r:id="rId11"/>
    <p:sldId id="314" r:id="rId12"/>
    <p:sldId id="318" r:id="rId13"/>
    <p:sldId id="352" r:id="rId14"/>
    <p:sldId id="319" r:id="rId15"/>
    <p:sldId id="353" r:id="rId16"/>
    <p:sldId id="316" r:id="rId17"/>
    <p:sldId id="332" r:id="rId18"/>
    <p:sldId id="354" r:id="rId19"/>
    <p:sldId id="289" r:id="rId20"/>
    <p:sldId id="302" r:id="rId21"/>
    <p:sldId id="290" r:id="rId22"/>
    <p:sldId id="355" r:id="rId23"/>
    <p:sldId id="25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2031D"/>
    <a:srgbClr val="000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3055" autoAdjust="0"/>
  </p:normalViewPr>
  <p:slideViewPr>
    <p:cSldViewPr snapToGrid="0">
      <p:cViewPr varScale="1">
        <p:scale>
          <a:sx n="131" d="100"/>
          <a:sy n="131" d="100"/>
        </p:scale>
        <p:origin x="1336" y="92"/>
      </p:cViewPr>
      <p:guideLst/>
    </p:cSldViewPr>
  </p:slideViewPr>
  <p:outlineViewPr>
    <p:cViewPr>
      <p:scale>
        <a:sx n="33" d="100"/>
        <a:sy n="33" d="100"/>
      </p:scale>
      <p:origin x="0" y="-12736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Bouchard" userId="2fc9e66d-ba45-474f-8a9f-7086b34a7d26" providerId="ADAL" clId="{8AC0A2C1-C697-467C-9EB3-2F9182E23EA7}"/>
    <pc:docChg chg="modSld">
      <pc:chgData name="Kevin Bouchard" userId="2fc9e66d-ba45-474f-8a9f-7086b34a7d26" providerId="ADAL" clId="{8AC0A2C1-C697-467C-9EB3-2F9182E23EA7}" dt="2024-02-01T03:44:05.365" v="0" actId="20577"/>
      <pc:docMkLst>
        <pc:docMk/>
      </pc:docMkLst>
      <pc:sldChg chg="modSp mod">
        <pc:chgData name="Kevin Bouchard" userId="2fc9e66d-ba45-474f-8a9f-7086b34a7d26" providerId="ADAL" clId="{8AC0A2C1-C697-467C-9EB3-2F9182E23EA7}" dt="2024-02-01T03:44:05.365" v="0" actId="20577"/>
        <pc:sldMkLst>
          <pc:docMk/>
          <pc:sldMk cId="173000083" sldId="349"/>
        </pc:sldMkLst>
        <pc:spChg chg="mod">
          <ac:chgData name="Kevin Bouchard" userId="2fc9e66d-ba45-474f-8a9f-7086b34a7d26" providerId="ADAL" clId="{8AC0A2C1-C697-467C-9EB3-2F9182E23EA7}" dt="2024-02-01T03:44:05.365" v="0" actId="20577"/>
          <ac:spMkLst>
            <pc:docMk/>
            <pc:sldMk cId="173000083" sldId="349"/>
            <ac:spMk id="2" creationId="{80228327-13A8-899D-2B04-A6C988157BC9}"/>
          </ac:spMkLst>
        </pc:spChg>
      </pc:sldChg>
    </pc:docChg>
  </pc:docChgLst>
  <pc:docChgLst>
    <pc:chgData name="Kevin Bouchard" userId="2fc9e66d-ba45-474f-8a9f-7086b34a7d26" providerId="ADAL" clId="{FCDC6B1A-B2A9-4F99-9501-710D71885294}"/>
    <pc:docChg chg="custSel modSld">
      <pc:chgData name="Kevin Bouchard" userId="2fc9e66d-ba45-474f-8a9f-7086b34a7d26" providerId="ADAL" clId="{FCDC6B1A-B2A9-4F99-9501-710D71885294}" dt="2023-07-26T18:53:30.650" v="36" actId="20577"/>
      <pc:docMkLst>
        <pc:docMk/>
      </pc:docMkLst>
      <pc:sldChg chg="modSp mod">
        <pc:chgData name="Kevin Bouchard" userId="2fc9e66d-ba45-474f-8a9f-7086b34a7d26" providerId="ADAL" clId="{FCDC6B1A-B2A9-4F99-9501-710D71885294}" dt="2023-07-26T18:28:57.657" v="14" actId="27636"/>
        <pc:sldMkLst>
          <pc:docMk/>
          <pc:sldMk cId="1004256375" sldId="256"/>
        </pc:sldMkLst>
        <pc:spChg chg="mod">
          <ac:chgData name="Kevin Bouchard" userId="2fc9e66d-ba45-474f-8a9f-7086b34a7d26" providerId="ADAL" clId="{FCDC6B1A-B2A9-4F99-9501-710D71885294}" dt="2023-07-26T18:28:57.657" v="14" actId="27636"/>
          <ac:spMkLst>
            <pc:docMk/>
            <pc:sldMk cId="1004256375" sldId="256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FCDC6B1A-B2A9-4F99-9501-710D71885294}" dt="2023-07-26T18:29:13.443" v="16" actId="33524"/>
        <pc:sldMkLst>
          <pc:docMk/>
          <pc:sldMk cId="1823829716" sldId="258"/>
        </pc:sldMkLst>
        <pc:spChg chg="mod">
          <ac:chgData name="Kevin Bouchard" userId="2fc9e66d-ba45-474f-8a9f-7086b34a7d26" providerId="ADAL" clId="{FCDC6B1A-B2A9-4F99-9501-710D71885294}" dt="2023-07-26T18:29:13.443" v="16" actId="33524"/>
          <ac:spMkLst>
            <pc:docMk/>
            <pc:sldMk cId="1823829716" sldId="258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FCDC6B1A-B2A9-4F99-9501-710D71885294}" dt="2023-07-26T18:34:05.451" v="17" actId="20577"/>
        <pc:sldMkLst>
          <pc:docMk/>
          <pc:sldMk cId="3887196639" sldId="284"/>
        </pc:sldMkLst>
        <pc:spChg chg="mod">
          <ac:chgData name="Kevin Bouchard" userId="2fc9e66d-ba45-474f-8a9f-7086b34a7d26" providerId="ADAL" clId="{FCDC6B1A-B2A9-4F99-9501-710D71885294}" dt="2023-07-26T18:34:05.451" v="17" actId="20577"/>
          <ac:spMkLst>
            <pc:docMk/>
            <pc:sldMk cId="3887196639" sldId="284"/>
            <ac:spMk id="3" creationId="{00000000-0000-0000-0000-000000000000}"/>
          </ac:spMkLst>
        </pc:spChg>
      </pc:sldChg>
      <pc:sldChg chg="modSp mod modNotesTx">
        <pc:chgData name="Kevin Bouchard" userId="2fc9e66d-ba45-474f-8a9f-7086b34a7d26" providerId="ADAL" clId="{FCDC6B1A-B2A9-4F99-9501-710D71885294}" dt="2023-07-26T18:37:23.941" v="30" actId="20577"/>
        <pc:sldMkLst>
          <pc:docMk/>
          <pc:sldMk cId="3443018309" sldId="287"/>
        </pc:sldMkLst>
        <pc:spChg chg="mod">
          <ac:chgData name="Kevin Bouchard" userId="2fc9e66d-ba45-474f-8a9f-7086b34a7d26" providerId="ADAL" clId="{FCDC6B1A-B2A9-4F99-9501-710D71885294}" dt="2023-07-26T18:37:02.680" v="18" actId="20577"/>
          <ac:spMkLst>
            <pc:docMk/>
            <pc:sldMk cId="3443018309" sldId="287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FCDC6B1A-B2A9-4F99-9501-710D71885294}" dt="2023-07-26T18:44:35.412" v="34" actId="14100"/>
        <pc:sldMkLst>
          <pc:docMk/>
          <pc:sldMk cId="2869740036" sldId="294"/>
        </pc:sldMkLst>
        <pc:picChg chg="mod">
          <ac:chgData name="Kevin Bouchard" userId="2fc9e66d-ba45-474f-8a9f-7086b34a7d26" providerId="ADAL" clId="{FCDC6B1A-B2A9-4F99-9501-710D71885294}" dt="2023-07-26T18:44:35.412" v="34" actId="14100"/>
          <ac:picMkLst>
            <pc:docMk/>
            <pc:sldMk cId="2869740036" sldId="294"/>
            <ac:picMk id="7" creationId="{00000000-0000-0000-0000-000000000000}"/>
          </ac:picMkLst>
        </pc:picChg>
      </pc:sldChg>
      <pc:sldChg chg="modSp mod">
        <pc:chgData name="Kevin Bouchard" userId="2fc9e66d-ba45-474f-8a9f-7086b34a7d26" providerId="ADAL" clId="{FCDC6B1A-B2A9-4F99-9501-710D71885294}" dt="2023-07-26T18:42:45.302" v="33" actId="20577"/>
        <pc:sldMkLst>
          <pc:docMk/>
          <pc:sldMk cId="4198777966" sldId="332"/>
        </pc:sldMkLst>
        <pc:spChg chg="mod">
          <ac:chgData name="Kevin Bouchard" userId="2fc9e66d-ba45-474f-8a9f-7086b34a7d26" providerId="ADAL" clId="{FCDC6B1A-B2A9-4F99-9501-710D71885294}" dt="2023-07-26T18:42:45.302" v="33" actId="20577"/>
          <ac:spMkLst>
            <pc:docMk/>
            <pc:sldMk cId="4198777966" sldId="332"/>
            <ac:spMk id="3" creationId="{14AB27B0-EF0D-56A1-5890-AF8337AA14CA}"/>
          </ac:spMkLst>
        </pc:spChg>
      </pc:sldChg>
      <pc:sldChg chg="modSp">
        <pc:chgData name="Kevin Bouchard" userId="2fc9e66d-ba45-474f-8a9f-7086b34a7d26" providerId="ADAL" clId="{FCDC6B1A-B2A9-4F99-9501-710D71885294}" dt="2023-07-26T18:52:01.697" v="35" actId="20577"/>
        <pc:sldMkLst>
          <pc:docMk/>
          <pc:sldMk cId="3109729360" sldId="340"/>
        </pc:sldMkLst>
        <pc:spChg chg="mod">
          <ac:chgData name="Kevin Bouchard" userId="2fc9e66d-ba45-474f-8a9f-7086b34a7d26" providerId="ADAL" clId="{FCDC6B1A-B2A9-4F99-9501-710D71885294}" dt="2023-07-26T18:52:01.697" v="35" actId="20577"/>
          <ac:spMkLst>
            <pc:docMk/>
            <pc:sldMk cId="3109729360" sldId="340"/>
            <ac:spMk id="3" creationId="{9EE15490-9C28-4030-AC5C-E81CA3C2A410}"/>
          </ac:spMkLst>
        </pc:spChg>
      </pc:sldChg>
      <pc:sldChg chg="modSp mod">
        <pc:chgData name="Kevin Bouchard" userId="2fc9e66d-ba45-474f-8a9f-7086b34a7d26" providerId="ADAL" clId="{FCDC6B1A-B2A9-4F99-9501-710D71885294}" dt="2023-07-26T18:53:30.650" v="36" actId="20577"/>
        <pc:sldMkLst>
          <pc:docMk/>
          <pc:sldMk cId="889196501" sldId="343"/>
        </pc:sldMkLst>
        <pc:spChg chg="mod">
          <ac:chgData name="Kevin Bouchard" userId="2fc9e66d-ba45-474f-8a9f-7086b34a7d26" providerId="ADAL" clId="{FCDC6B1A-B2A9-4F99-9501-710D71885294}" dt="2023-07-26T18:53:30.650" v="36" actId="20577"/>
          <ac:spMkLst>
            <pc:docMk/>
            <pc:sldMk cId="889196501" sldId="343"/>
            <ac:spMk id="3" creationId="{F6AB7E29-A9B1-4AB6-8DB0-37FA75F50C8E}"/>
          </ac:spMkLst>
        </pc:spChg>
      </pc:sldChg>
    </pc:docChg>
  </pc:docChgLst>
  <pc:docChgLst>
    <pc:chgData name="Kevin Bouchard" userId="2fc9e66d-ba45-474f-8a9f-7086b34a7d26" providerId="ADAL" clId="{38F516D4-38B2-4E6B-9686-11D301491982}"/>
    <pc:docChg chg="undo custSel addSld delSld modSld sldOrd modMainMaster modNotesMaster">
      <pc:chgData name="Kevin Bouchard" userId="2fc9e66d-ba45-474f-8a9f-7086b34a7d26" providerId="ADAL" clId="{38F516D4-38B2-4E6B-9686-11D301491982}" dt="2024-01-19T22:07:58.975" v="9973"/>
      <pc:docMkLst>
        <pc:docMk/>
      </pc:docMkLst>
      <pc:sldChg chg="modSp del mod">
        <pc:chgData name="Kevin Bouchard" userId="2fc9e66d-ba45-474f-8a9f-7086b34a7d26" providerId="ADAL" clId="{38F516D4-38B2-4E6B-9686-11D301491982}" dt="2024-01-18T16:27:11.666" v="12" actId="47"/>
        <pc:sldMkLst>
          <pc:docMk/>
          <pc:sldMk cId="1004256375" sldId="256"/>
        </pc:sldMkLst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004256375" sldId="25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975" v="5" actId="27636"/>
          <ac:spMkLst>
            <pc:docMk/>
            <pc:sldMk cId="1004256375" sldId="25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004256375" sldId="25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004256375" sldId="256"/>
            <ac:spMk id="5" creationId="{00000000-0000-0000-0000-000000000000}"/>
          </ac:spMkLst>
        </pc:spChg>
      </pc:sldChg>
      <pc:sldChg chg="delSp modSp mod modNotes">
        <pc:chgData name="Kevin Bouchard" userId="2fc9e66d-ba45-474f-8a9f-7086b34a7d26" providerId="ADAL" clId="{38F516D4-38B2-4E6B-9686-11D301491982}" dt="2024-01-19T16:03:22.894" v="1426" actId="478"/>
        <pc:sldMkLst>
          <pc:docMk/>
          <pc:sldMk cId="1823829716" sldId="258"/>
        </pc:sldMkLst>
        <pc:spChg chg="mod">
          <ac:chgData name="Kevin Bouchard" userId="2fc9e66d-ba45-474f-8a9f-7086b34a7d26" providerId="ADAL" clId="{38F516D4-38B2-4E6B-9686-11D301491982}" dt="2024-01-19T15:36:28.313" v="913" actId="20577"/>
          <ac:spMkLst>
            <pc:docMk/>
            <pc:sldMk cId="1823829716" sldId="25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3:21.286" v="1425" actId="20577"/>
          <ac:spMkLst>
            <pc:docMk/>
            <pc:sldMk cId="1823829716" sldId="258"/>
            <ac:spMk id="3" creationId="{00000000-0000-0000-0000-000000000000}"/>
          </ac:spMkLst>
        </pc:spChg>
        <pc:spChg chg="del mod">
          <ac:chgData name="Kevin Bouchard" userId="2fc9e66d-ba45-474f-8a9f-7086b34a7d26" providerId="ADAL" clId="{38F516D4-38B2-4E6B-9686-11D301491982}" dt="2024-01-19T16:03:22.894" v="1426" actId="478"/>
          <ac:spMkLst>
            <pc:docMk/>
            <pc:sldMk cId="1823829716" sldId="258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23829716" sldId="258"/>
            <ac:spMk id="5" creationId="{00000000-0000-0000-0000-000000000000}"/>
          </ac:spMkLst>
        </pc:spChg>
      </pc:sldChg>
      <pc:sldChg chg="modSp add del mod modNotes">
        <pc:chgData name="Kevin Bouchard" userId="2fc9e66d-ba45-474f-8a9f-7086b34a7d26" providerId="ADAL" clId="{38F516D4-38B2-4E6B-9686-11D301491982}" dt="2024-01-19T15:33:17.581" v="502"/>
        <pc:sldMkLst>
          <pc:docMk/>
          <pc:sldMk cId="1621577873" sldId="25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21577873" sldId="259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21577873" sldId="259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21577873" sldId="259"/>
            <ac:spMk id="9" creationId="{00000000-0000-0000-0000-000000000000}"/>
          </ac:spMkLst>
        </pc:spChg>
      </pc:sldChg>
      <pc:sldChg chg="addSp delSp modSp del mod setBg">
        <pc:chgData name="Kevin Bouchard" userId="2fc9e66d-ba45-474f-8a9f-7086b34a7d26" providerId="ADAL" clId="{38F516D4-38B2-4E6B-9686-11D301491982}" dt="2024-01-19T15:36:14.691" v="878" actId="47"/>
        <pc:sldMkLst>
          <pc:docMk/>
          <pc:sldMk cId="2510357967" sldId="27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9" creationId="{00000000-0000-0000-0000-000000000000}"/>
          </ac:spMkLst>
        </pc:spChg>
        <pc:spChg chg="add del">
          <ac:chgData name="Kevin Bouchard" userId="2fc9e66d-ba45-474f-8a9f-7086b34a7d26" providerId="ADAL" clId="{38F516D4-38B2-4E6B-9686-11D301491982}" dt="2024-01-19T15:33:17.101" v="500" actId="26606"/>
          <ac:spMkLst>
            <pc:docMk/>
            <pc:sldMk cId="2510357967" sldId="275"/>
            <ac:spMk id="14" creationId="{5118BA95-03E7-41B7-B442-0AF8C0A7FF68}"/>
          </ac:spMkLst>
        </pc:spChg>
        <pc:spChg chg="add del">
          <ac:chgData name="Kevin Bouchard" userId="2fc9e66d-ba45-474f-8a9f-7086b34a7d26" providerId="ADAL" clId="{38F516D4-38B2-4E6B-9686-11D301491982}" dt="2024-01-19T15:33:17.101" v="500" actId="26606"/>
          <ac:spMkLst>
            <pc:docMk/>
            <pc:sldMk cId="2510357967" sldId="275"/>
            <ac:spMk id="20" creationId="{AD9B3EAD-A2B3-42C4-927C-3455E3E69EE6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25" creationId="{4FCA88C2-C73C-4062-A097-8FBCE3090BEA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27" creationId="{83981C21-E132-4402-B31B-D725C1CE77D2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29" creationId="{6A685C77-4E84-486A-9AE5-F3635BE98EFB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31" creationId="{E55C1C3E-5158-47F3-8FD9-14B22C3E6EAD}"/>
          </ac:spMkLst>
        </pc:spChg>
        <pc:grpChg chg="add del">
          <ac:chgData name="Kevin Bouchard" userId="2fc9e66d-ba45-474f-8a9f-7086b34a7d26" providerId="ADAL" clId="{38F516D4-38B2-4E6B-9686-11D301491982}" dt="2024-01-19T15:33:17.101" v="500" actId="26606"/>
          <ac:grpSpMkLst>
            <pc:docMk/>
            <pc:sldMk cId="2510357967" sldId="275"/>
            <ac:grpSpMk id="16" creationId="{E799C3D5-7D55-4046-808C-F290F456D6EF}"/>
          </ac:grpSpMkLst>
        </pc:grpChg>
      </pc:sldChg>
      <pc:sldChg chg="modSp mod">
        <pc:chgData name="Kevin Bouchard" userId="2fc9e66d-ba45-474f-8a9f-7086b34a7d26" providerId="ADAL" clId="{38F516D4-38B2-4E6B-9686-11D301491982}" dt="2024-01-19T16:04:45.491" v="1658" actId="27636"/>
        <pc:sldMkLst>
          <pc:docMk/>
          <pc:sldMk cId="722180629" sldId="27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722180629" sldId="27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4:45.491" v="1658" actId="27636"/>
          <ac:spMkLst>
            <pc:docMk/>
            <pc:sldMk cId="722180629" sldId="27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722180629" sldId="27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722180629" sldId="276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9T16:03:27.550" v="1427" actId="1076"/>
          <ac:picMkLst>
            <pc:docMk/>
            <pc:sldMk cId="722180629" sldId="276"/>
            <ac:picMk id="10" creationId="{00000000-0000-0000-0000-000000000000}"/>
          </ac:picMkLst>
        </pc:picChg>
      </pc:sldChg>
      <pc:sldChg chg="modSp add mod">
        <pc:chgData name="Kevin Bouchard" userId="2fc9e66d-ba45-474f-8a9f-7086b34a7d26" providerId="ADAL" clId="{38F516D4-38B2-4E6B-9686-11D301491982}" dt="2024-01-19T21:38:39.514" v="8411" actId="1076"/>
        <pc:sldMkLst>
          <pc:docMk/>
          <pc:sldMk cId="472379820" sldId="278"/>
        </pc:sldMkLst>
        <pc:spChg chg="mod">
          <ac:chgData name="Kevin Bouchard" userId="2fc9e66d-ba45-474f-8a9f-7086b34a7d26" providerId="ADAL" clId="{38F516D4-38B2-4E6B-9686-11D301491982}" dt="2024-01-19T21:37:37.383" v="8286" actId="20577"/>
          <ac:spMkLst>
            <pc:docMk/>
            <pc:sldMk cId="472379820" sldId="27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1:38:36.831" v="8410" actId="20577"/>
          <ac:spMkLst>
            <pc:docMk/>
            <pc:sldMk cId="472379820" sldId="278"/>
            <ac:spMk id="3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9T21:38:39.514" v="8411" actId="1076"/>
          <ac:picMkLst>
            <pc:docMk/>
            <pc:sldMk cId="472379820" sldId="278"/>
            <ac:picMk id="7" creationId="{00000000-0000-0000-0000-000000000000}"/>
          </ac:picMkLst>
        </pc:picChg>
      </pc:sldChg>
      <pc:sldChg chg="modSp del modNotes">
        <pc:chgData name="Kevin Bouchard" userId="2fc9e66d-ba45-474f-8a9f-7086b34a7d26" providerId="ADAL" clId="{38F516D4-38B2-4E6B-9686-11D301491982}" dt="2024-01-19T21:18:08.037" v="7367" actId="2696"/>
        <pc:sldMkLst>
          <pc:docMk/>
          <pc:sldMk cId="596767363" sldId="278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596767363" sldId="278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16:15:21.492" v="2402" actId="1076"/>
        <pc:sldMkLst>
          <pc:docMk/>
          <pc:sldMk cId="215036461" sldId="279"/>
        </pc:sldMkLst>
        <pc:spChg chg="mod">
          <ac:chgData name="Kevin Bouchard" userId="2fc9e66d-ba45-474f-8a9f-7086b34a7d26" providerId="ADAL" clId="{38F516D4-38B2-4E6B-9686-11D301491982}" dt="2024-01-19T16:08:17.668" v="1964" actId="20577"/>
          <ac:spMkLst>
            <pc:docMk/>
            <pc:sldMk cId="215036461" sldId="279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5:15.843" v="2401" actId="20577"/>
          <ac:spMkLst>
            <pc:docMk/>
            <pc:sldMk cId="215036461" sldId="279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036461" sldId="27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036461" sldId="279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0:39.330" v="2090" actId="1076"/>
          <ac:spMkLst>
            <pc:docMk/>
            <pc:sldMk cId="215036461" sldId="279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5:21.492" v="2402" actId="1076"/>
          <ac:spMkLst>
            <pc:docMk/>
            <pc:sldMk cId="215036461" sldId="279"/>
            <ac:spMk id="7" creationId="{00000000-0000-0000-0000-000000000000}"/>
          </ac:spMkLst>
        </pc:spChg>
      </pc:sldChg>
      <pc:sldChg chg="modSp mod modNotes">
        <pc:chgData name="Kevin Bouchard" userId="2fc9e66d-ba45-474f-8a9f-7086b34a7d26" providerId="ADAL" clId="{38F516D4-38B2-4E6B-9686-11D301491982}" dt="2024-01-19T16:17:28.476" v="2652" actId="1076"/>
        <pc:sldMkLst>
          <pc:docMk/>
          <pc:sldMk cId="2528296575" sldId="280"/>
        </pc:sldMkLst>
        <pc:spChg chg="mod">
          <ac:chgData name="Kevin Bouchard" userId="2fc9e66d-ba45-474f-8a9f-7086b34a7d26" providerId="ADAL" clId="{38F516D4-38B2-4E6B-9686-11D301491982}" dt="2024-01-19T16:15:32.326" v="2410" actId="20577"/>
          <ac:spMkLst>
            <pc:docMk/>
            <pc:sldMk cId="2528296575" sldId="28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16.933" v="2648" actId="20577"/>
          <ac:spMkLst>
            <pc:docMk/>
            <pc:sldMk cId="2528296575" sldId="28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28296575" sldId="28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28296575" sldId="280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6:22.664" v="2518" actId="1076"/>
          <ac:spMkLst>
            <pc:docMk/>
            <pc:sldMk cId="2528296575" sldId="280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22.177" v="2649" actId="1076"/>
          <ac:spMkLst>
            <pc:docMk/>
            <pc:sldMk cId="2528296575" sldId="280"/>
            <ac:spMk id="11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528296575" sldId="280"/>
            <ac:spMk id="1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26.609" v="2651" actId="1076"/>
          <ac:spMkLst>
            <pc:docMk/>
            <pc:sldMk cId="2528296575" sldId="280"/>
            <ac:spMk id="1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28.476" v="2652" actId="1076"/>
          <ac:spMkLst>
            <pc:docMk/>
            <pc:sldMk cId="2528296575" sldId="280"/>
            <ac:spMk id="15" creationId="{00000000-0000-0000-0000-000000000000}"/>
          </ac:spMkLst>
        </pc:spChg>
      </pc:sldChg>
      <pc:sldChg chg="addSp delSp modSp mod setBg">
        <pc:chgData name="Kevin Bouchard" userId="2fc9e66d-ba45-474f-8a9f-7086b34a7d26" providerId="ADAL" clId="{38F516D4-38B2-4E6B-9686-11D301491982}" dt="2024-01-19T16:21:08.945" v="3007" actId="20577"/>
        <pc:sldMkLst>
          <pc:docMk/>
          <pc:sldMk cId="1033799419" sldId="281"/>
        </pc:sldMkLst>
        <pc:spChg chg="mo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8:32.595" v="2678" actId="20577"/>
          <ac:spMkLst>
            <pc:docMk/>
            <pc:sldMk cId="1033799419" sldId="281"/>
            <ac:spMk id="6" creationId="{00000000-0000-0000-0000-000000000000}"/>
          </ac:spMkLst>
        </pc:spChg>
        <pc:spChg chg="del mo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7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21:08.945" v="3007" actId="20577"/>
          <ac:spMkLst>
            <pc:docMk/>
            <pc:sldMk cId="1033799419" sldId="281"/>
            <ac:spMk id="8" creationId="{00000000-0000-0000-0000-000000000000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1" creationId="{E009DD9B-5EE2-4C0D-8B2B-351C8C102205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3" creationId="{E720DB99-7745-4E75-9D96-AAB6D55C531E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5" creationId="{D68803C4-E159-4360-B7BB-74205C8F782D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7" creationId="{504B0465-3B07-49BF-BEA7-D81476246293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9" creationId="{49B7FFA5-14CB-4A4F-9BCC-CA3AA5D9D276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31" creationId="{04E48745-7512-4EC2-9E20-9092D12150CA}"/>
          </ac:spMkLst>
        </pc:spChg>
        <pc:grpChg chg="add">
          <ac:chgData name="Kevin Bouchard" userId="2fc9e66d-ba45-474f-8a9f-7086b34a7d26" providerId="ADAL" clId="{38F516D4-38B2-4E6B-9686-11D301491982}" dt="2024-01-19T16:18:10.694" v="2657" actId="26606"/>
          <ac:grpSpMkLst>
            <pc:docMk/>
            <pc:sldMk cId="1033799419" sldId="281"/>
            <ac:grpSpMk id="17" creationId="{16DBFAD4-B5FC-442B-A283-381B01B195F7}"/>
          </ac:grpSpMkLst>
        </pc:grpChg>
        <pc:picChg chg="del mod">
          <ac:chgData name="Kevin Bouchard" userId="2fc9e66d-ba45-474f-8a9f-7086b34a7d26" providerId="ADAL" clId="{38F516D4-38B2-4E6B-9686-11D301491982}" dt="2024-01-19T16:18:02.176" v="2655" actId="478"/>
          <ac:picMkLst>
            <pc:docMk/>
            <pc:sldMk cId="1033799419" sldId="281"/>
            <ac:picMk id="11" creationId="{00000000-0000-0000-0000-000000000000}"/>
          </ac:picMkLst>
        </pc:picChg>
        <pc:picChg chg="mod ord">
          <ac:chgData name="Kevin Bouchard" userId="2fc9e66d-ba45-474f-8a9f-7086b34a7d26" providerId="ADAL" clId="{38F516D4-38B2-4E6B-9686-11D301491982}" dt="2024-01-19T16:18:19.823" v="2660" actId="1076"/>
          <ac:picMkLst>
            <pc:docMk/>
            <pc:sldMk cId="1033799419" sldId="281"/>
            <ac:picMk id="12" creationId="{00000000-0000-0000-0000-000000000000}"/>
          </ac:picMkLst>
        </pc:picChg>
      </pc:sldChg>
      <pc:sldChg chg="modSp mod">
        <pc:chgData name="Kevin Bouchard" userId="2fc9e66d-ba45-474f-8a9f-7086b34a7d26" providerId="ADAL" clId="{38F516D4-38B2-4E6B-9686-11D301491982}" dt="2024-01-19T16:30:14.290" v="3223" actId="20577"/>
        <pc:sldMkLst>
          <pc:docMk/>
          <pc:sldMk cId="4156619939" sldId="282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6619939" sldId="282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6619939" sldId="282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30:14.290" v="3223" actId="20577"/>
          <ac:spMkLst>
            <pc:docMk/>
            <pc:sldMk cId="4156619939" sldId="282"/>
            <ac:spMk id="7" creationId="{00000000-0000-0000-0000-000000000000}"/>
          </ac:spMkLst>
        </pc:spChg>
      </pc:sldChg>
      <pc:sldChg chg="modSp mod modNotes">
        <pc:chgData name="Kevin Bouchard" userId="2fc9e66d-ba45-474f-8a9f-7086b34a7d26" providerId="ADAL" clId="{38F516D4-38B2-4E6B-9686-11D301491982}" dt="2024-01-19T16:32:08.563" v="3461" actId="20577"/>
        <pc:sldMkLst>
          <pc:docMk/>
          <pc:sldMk cId="1808414488" sldId="28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08414488" sldId="28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08414488" sldId="28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08414488" sldId="283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32:08.563" v="3461" actId="20577"/>
          <ac:spMkLst>
            <pc:docMk/>
            <pc:sldMk cId="1808414488" sldId="283"/>
            <ac:spMk id="7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1808414488" sldId="283"/>
            <ac:picMk id="9" creationId="{00000000-0000-0000-0000-000000000000}"/>
          </ac:picMkLst>
        </pc:picChg>
      </pc:sldChg>
      <pc:sldChg chg="addSp delSp modSp mod">
        <pc:chgData name="Kevin Bouchard" userId="2fc9e66d-ba45-474f-8a9f-7086b34a7d26" providerId="ADAL" clId="{38F516D4-38B2-4E6B-9686-11D301491982}" dt="2024-01-19T17:57:04.361" v="4034" actId="478"/>
        <pc:sldMkLst>
          <pc:docMk/>
          <pc:sldMk cId="3887196639" sldId="284"/>
        </pc:sldMkLst>
        <pc:spChg chg="mod">
          <ac:chgData name="Kevin Bouchard" userId="2fc9e66d-ba45-474f-8a9f-7086b34a7d26" providerId="ADAL" clId="{38F516D4-38B2-4E6B-9686-11D301491982}" dt="2024-01-19T16:32:14.815" v="3462" actId="20577"/>
          <ac:spMkLst>
            <pc:docMk/>
            <pc:sldMk cId="3887196639" sldId="284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7:53:57.395" v="4005"/>
          <ac:spMkLst>
            <pc:docMk/>
            <pc:sldMk cId="3887196639" sldId="284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87196639" sldId="284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87196639" sldId="284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7:53:12.102" v="3809"/>
          <ac:spMkLst>
            <pc:docMk/>
            <pc:sldMk cId="3887196639" sldId="284"/>
            <ac:spMk id="6" creationId="{00000000-0000-0000-0000-000000000000}"/>
          </ac:spMkLst>
        </pc:spChg>
        <pc:spChg chg="add del mod">
          <ac:chgData name="Kevin Bouchard" userId="2fc9e66d-ba45-474f-8a9f-7086b34a7d26" providerId="ADAL" clId="{38F516D4-38B2-4E6B-9686-11D301491982}" dt="2024-01-19T17:54:34.667" v="4016" actId="478"/>
          <ac:spMkLst>
            <pc:docMk/>
            <pc:sldMk cId="3887196639" sldId="284"/>
            <ac:spMk id="8" creationId="{296CDD74-3CE1-4356-99F7-06ED4446CDE6}"/>
          </ac:spMkLst>
        </pc:spChg>
        <pc:spChg chg="add del mod">
          <ac:chgData name="Kevin Bouchard" userId="2fc9e66d-ba45-474f-8a9f-7086b34a7d26" providerId="ADAL" clId="{38F516D4-38B2-4E6B-9686-11D301491982}" dt="2024-01-19T17:57:04.361" v="4034" actId="478"/>
          <ac:spMkLst>
            <pc:docMk/>
            <pc:sldMk cId="3887196639" sldId="284"/>
            <ac:spMk id="9" creationId="{16C56CC6-6410-6B9B-CE73-80D520DF0F5C}"/>
          </ac:spMkLst>
        </pc:spChg>
        <pc:picChg chg="mod">
          <ac:chgData name="Kevin Bouchard" userId="2fc9e66d-ba45-474f-8a9f-7086b34a7d26" providerId="ADAL" clId="{38F516D4-38B2-4E6B-9686-11D301491982}" dt="2024-01-19T17:52:37.290" v="3792" actId="1076"/>
          <ac:picMkLst>
            <pc:docMk/>
            <pc:sldMk cId="3887196639" sldId="284"/>
            <ac:picMk id="7" creationId="{00000000-0000-0000-0000-000000000000}"/>
          </ac:picMkLst>
        </pc:picChg>
      </pc:sldChg>
      <pc:sldChg chg="modSp mod">
        <pc:chgData name="Kevin Bouchard" userId="2fc9e66d-ba45-474f-8a9f-7086b34a7d26" providerId="ADAL" clId="{38F516D4-38B2-4E6B-9686-11D301491982}" dt="2024-01-19T20:08:31.380" v="4687" actId="122"/>
        <pc:sldMkLst>
          <pc:docMk/>
          <pc:sldMk cId="129400175" sldId="285"/>
        </pc:sldMkLst>
        <pc:spChg chg="mod">
          <ac:chgData name="Kevin Bouchard" userId="2fc9e66d-ba45-474f-8a9f-7086b34a7d26" providerId="ADAL" clId="{38F516D4-38B2-4E6B-9686-11D301491982}" dt="2024-01-19T17:57:16.455" v="4062" actId="20577"/>
          <ac:spMkLst>
            <pc:docMk/>
            <pc:sldMk cId="129400175" sldId="285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08:31.380" v="4687" actId="122"/>
          <ac:spMkLst>
            <pc:docMk/>
            <pc:sldMk cId="129400175" sldId="285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29400175" sldId="28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29400175" sldId="285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8:03:11.615" v="4577" actId="1076"/>
          <ac:spMkLst>
            <pc:docMk/>
            <pc:sldMk cId="129400175" sldId="285"/>
            <ac:spMk id="6" creationId="{00000000-0000-0000-0000-000000000000}"/>
          </ac:spMkLst>
        </pc:spChg>
      </pc:sldChg>
      <pc:sldChg chg="modSp mod chgLayout modNotes">
        <pc:chgData name="Kevin Bouchard" userId="2fc9e66d-ba45-474f-8a9f-7086b34a7d26" providerId="ADAL" clId="{38F516D4-38B2-4E6B-9686-11D301491982}" dt="2024-01-19T20:27:31.653" v="5329" actId="1076"/>
        <pc:sldMkLst>
          <pc:docMk/>
          <pc:sldMk cId="2471341953" sldId="286"/>
        </pc:sldMkLst>
        <pc:spChg chg="mod ord">
          <ac:chgData name="Kevin Bouchard" userId="2fc9e66d-ba45-474f-8a9f-7086b34a7d26" providerId="ADAL" clId="{38F516D4-38B2-4E6B-9686-11D301491982}" dt="2024-01-19T20:08:56.586" v="4720" actId="20577"/>
          <ac:spMkLst>
            <pc:docMk/>
            <pc:sldMk cId="2471341953" sldId="286"/>
            <ac:spMk id="2" creationId="{00000000-0000-0000-0000-000000000000}"/>
          </ac:spMkLst>
        </pc:spChg>
        <pc:spChg chg="mod ord">
          <ac:chgData name="Kevin Bouchard" userId="2fc9e66d-ba45-474f-8a9f-7086b34a7d26" providerId="ADAL" clId="{38F516D4-38B2-4E6B-9686-11D301491982}" dt="2024-01-19T20:27:27.820" v="5328" actId="20577"/>
          <ac:spMkLst>
            <pc:docMk/>
            <pc:sldMk cId="2471341953" sldId="286"/>
            <ac:spMk id="3" creationId="{00000000-0000-0000-0000-000000000000}"/>
          </ac:spMkLst>
        </pc:spChg>
        <pc:spChg chg="mod ord">
          <ac:chgData name="Kevin Bouchard" userId="2fc9e66d-ba45-474f-8a9f-7086b34a7d26" providerId="ADAL" clId="{38F516D4-38B2-4E6B-9686-11D301491982}" dt="2024-01-19T20:08:41.035" v="4688" actId="700"/>
          <ac:spMkLst>
            <pc:docMk/>
            <pc:sldMk cId="2471341953" sldId="286"/>
            <ac:spMk id="4" creationId="{00000000-0000-0000-0000-000000000000}"/>
          </ac:spMkLst>
        </pc:spChg>
        <pc:spChg chg="mod ord">
          <ac:chgData name="Kevin Bouchard" userId="2fc9e66d-ba45-474f-8a9f-7086b34a7d26" providerId="ADAL" clId="{38F516D4-38B2-4E6B-9686-11D301491982}" dt="2024-01-19T20:08:41.035" v="4688" actId="700"/>
          <ac:spMkLst>
            <pc:docMk/>
            <pc:sldMk cId="2471341953" sldId="286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9T20:09:03.560" v="4721" actId="1076"/>
          <ac:picMkLst>
            <pc:docMk/>
            <pc:sldMk cId="2471341953" sldId="286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0:27:31.653" v="5329" actId="1076"/>
          <ac:picMkLst>
            <pc:docMk/>
            <pc:sldMk cId="2471341953" sldId="286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20:36:47.202" v="5544" actId="1076"/>
        <pc:sldMkLst>
          <pc:docMk/>
          <pc:sldMk cId="3443018309" sldId="287"/>
        </pc:sldMkLst>
        <pc:spChg chg="mod">
          <ac:chgData name="Kevin Bouchard" userId="2fc9e66d-ba45-474f-8a9f-7086b34a7d26" providerId="ADAL" clId="{38F516D4-38B2-4E6B-9686-11D301491982}" dt="2024-01-19T20:27:42.420" v="5349" actId="20577"/>
          <ac:spMkLst>
            <pc:docMk/>
            <pc:sldMk cId="3443018309" sldId="287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36:40.020" v="5542" actId="20577"/>
          <ac:spMkLst>
            <pc:docMk/>
            <pc:sldMk cId="3443018309" sldId="287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443018309" sldId="28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443018309" sldId="287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443018309" sldId="287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0:36:03.149" v="5441" actId="1076"/>
          <ac:picMkLst>
            <pc:docMk/>
            <pc:sldMk cId="3443018309" sldId="287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0:36:47.202" v="5544" actId="1076"/>
          <ac:picMkLst>
            <pc:docMk/>
            <pc:sldMk cId="3443018309" sldId="287"/>
            <ac:picMk id="8" creationId="{00000000-0000-0000-0000-000000000000}"/>
          </ac:picMkLst>
        </pc:picChg>
      </pc:sldChg>
      <pc:sldChg chg="modSp mod">
        <pc:chgData name="Kevin Bouchard" userId="2fc9e66d-ba45-474f-8a9f-7086b34a7d26" providerId="ADAL" clId="{38F516D4-38B2-4E6B-9686-11D301491982}" dt="2024-01-19T20:41:51.574" v="6062" actId="20577"/>
        <pc:sldMkLst>
          <pc:docMk/>
          <pc:sldMk cId="1115151165" sldId="288"/>
        </pc:sldMkLst>
        <pc:spChg chg="mod">
          <ac:chgData name="Kevin Bouchard" userId="2fc9e66d-ba45-474f-8a9f-7086b34a7d26" providerId="ADAL" clId="{38F516D4-38B2-4E6B-9686-11D301491982}" dt="2024-01-19T20:39:02.718" v="5545"/>
          <ac:spMkLst>
            <pc:docMk/>
            <pc:sldMk cId="1115151165" sldId="28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41:51.574" v="6062" actId="20577"/>
          <ac:spMkLst>
            <pc:docMk/>
            <pc:sldMk cId="1115151165" sldId="288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115151165" sldId="288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115151165" sldId="288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1115151165" sldId="288"/>
            <ac:picMk id="6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20:46:06.010" v="6395" actId="20577"/>
        <pc:sldMkLst>
          <pc:docMk/>
          <pc:sldMk cId="2821553015" sldId="28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21553015" sldId="289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46:06.010" v="6395" actId="20577"/>
          <ac:spMkLst>
            <pc:docMk/>
            <pc:sldMk cId="2821553015" sldId="289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21553015" sldId="28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21553015" sldId="289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21553015" sldId="289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21553015" sldId="289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21553015" sldId="289"/>
            <ac:picMk id="8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20:52:52.125" v="6494" actId="20577"/>
        <pc:sldMkLst>
          <pc:docMk/>
          <pc:sldMk cId="4154025010" sldId="290"/>
        </pc:sldMkLst>
        <pc:spChg chg="mod">
          <ac:chgData name="Kevin Bouchard" userId="2fc9e66d-ba45-474f-8a9f-7086b34a7d26" providerId="ADAL" clId="{38F516D4-38B2-4E6B-9686-11D301491982}" dt="2024-01-19T20:52:16.289" v="6420" actId="20577"/>
          <ac:spMkLst>
            <pc:docMk/>
            <pc:sldMk cId="4154025010" sldId="29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52:52.125" v="6494" actId="20577"/>
          <ac:spMkLst>
            <pc:docMk/>
            <pc:sldMk cId="4154025010" sldId="29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4025010" sldId="29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4025010" sldId="290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54025010" sldId="290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54025010" sldId="290"/>
            <ac:spMk id="9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52:34.688" v="6456" actId="20577"/>
          <ac:spMkLst>
            <pc:docMk/>
            <pc:sldMk cId="4154025010" sldId="290"/>
            <ac:spMk id="11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54025010" sldId="290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54025010" sldId="290"/>
            <ac:picMk id="8" creationId="{00000000-0000-0000-0000-000000000000}"/>
          </ac:picMkLst>
        </pc:picChg>
      </pc:sldChg>
      <pc:sldChg chg="addSp modSp mod ord modAnim modNotes">
        <pc:chgData name="Kevin Bouchard" userId="2fc9e66d-ba45-474f-8a9f-7086b34a7d26" providerId="ADAL" clId="{38F516D4-38B2-4E6B-9686-11D301491982}" dt="2024-01-19T22:07:58.975" v="9973"/>
        <pc:sldMkLst>
          <pc:docMk/>
          <pc:sldMk cId="457564184" sldId="291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57564184" sldId="291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57:04.170" v="6784" actId="20577"/>
          <ac:spMkLst>
            <pc:docMk/>
            <pc:sldMk cId="457564184" sldId="291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57564184" sldId="291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57564184" sldId="291"/>
            <ac:spMk id="5" creationId="{00000000-0000-0000-0000-000000000000}"/>
          </ac:spMkLst>
        </pc:spChg>
        <pc:spChg chg="add mod">
          <ac:chgData name="Kevin Bouchard" userId="2fc9e66d-ba45-474f-8a9f-7086b34a7d26" providerId="ADAL" clId="{38F516D4-38B2-4E6B-9686-11D301491982}" dt="2024-01-19T20:58:06.991" v="6789" actId="14100"/>
          <ac:spMkLst>
            <pc:docMk/>
            <pc:sldMk cId="457564184" sldId="291"/>
            <ac:spMk id="9" creationId="{DAA2EA57-5BA9-D81C-E97E-7BF022158FF0}"/>
          </ac:spMkLst>
        </pc:spChg>
        <pc:spChg chg="add mod">
          <ac:chgData name="Kevin Bouchard" userId="2fc9e66d-ba45-474f-8a9f-7086b34a7d26" providerId="ADAL" clId="{38F516D4-38B2-4E6B-9686-11D301491982}" dt="2024-01-19T20:59:24.320" v="6889" actId="1076"/>
          <ac:spMkLst>
            <pc:docMk/>
            <pc:sldMk cId="457564184" sldId="291"/>
            <ac:spMk id="13" creationId="{766363BB-23A4-0C24-D8B6-0A919AD34801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57564184" sldId="291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57564184" sldId="291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57564184" sldId="291"/>
            <ac:picMk id="8" creationId="{00000000-0000-0000-0000-000000000000}"/>
          </ac:picMkLst>
        </pc:picChg>
        <pc:cxnChg chg="add mod">
          <ac:chgData name="Kevin Bouchard" userId="2fc9e66d-ba45-474f-8a9f-7086b34a7d26" providerId="ADAL" clId="{38F516D4-38B2-4E6B-9686-11D301491982}" dt="2024-01-19T20:58:24.636" v="6793" actId="14100"/>
          <ac:cxnSpMkLst>
            <pc:docMk/>
            <pc:sldMk cId="457564184" sldId="291"/>
            <ac:cxnSpMk id="10" creationId="{1769729E-1180-1569-57D4-E2D0BA843760}"/>
          </ac:cxnSpMkLst>
        </pc:cxnChg>
      </pc:sldChg>
      <pc:sldChg chg="modSp mod">
        <pc:chgData name="Kevin Bouchard" userId="2fc9e66d-ba45-474f-8a9f-7086b34a7d26" providerId="ADAL" clId="{38F516D4-38B2-4E6B-9686-11D301491982}" dt="2024-01-19T15:33:17.581" v="502"/>
        <pc:sldMkLst>
          <pc:docMk/>
          <pc:sldMk cId="3721190075" sldId="292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7" creationId="{00000000-0000-0000-0000-000000000000}"/>
          </ac:spMkLst>
        </pc:spChg>
      </pc:sldChg>
      <pc:sldChg chg="add del">
        <pc:chgData name="Kevin Bouchard" userId="2fc9e66d-ba45-474f-8a9f-7086b34a7d26" providerId="ADAL" clId="{38F516D4-38B2-4E6B-9686-11D301491982}" dt="2024-01-19T21:44:17.811" v="8947" actId="47"/>
        <pc:sldMkLst>
          <pc:docMk/>
          <pc:sldMk cId="1397435671" sldId="293"/>
        </pc:sldMkLst>
      </pc:sldChg>
      <pc:sldChg chg="modSp del">
        <pc:chgData name="Kevin Bouchard" userId="2fc9e66d-ba45-474f-8a9f-7086b34a7d26" providerId="ADAL" clId="{38F516D4-38B2-4E6B-9686-11D301491982}" dt="2024-01-19T21:18:08.037" v="7367" actId="2696"/>
        <pc:sldMkLst>
          <pc:docMk/>
          <pc:sldMk cId="3813351392" sldId="29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13351392" sldId="293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13351392" sldId="29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13351392" sldId="29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813351392" sldId="293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813351392" sldId="293"/>
            <ac:spMk id="10" creationId="{00000000-0000-0000-0000-000000000000}"/>
          </ac:spMkLst>
        </pc:spChg>
        <pc:graphicFrameChg chg="mod">
          <ac:chgData name="Kevin Bouchard" userId="2fc9e66d-ba45-474f-8a9f-7086b34a7d26" providerId="ADAL" clId="{38F516D4-38B2-4E6B-9686-11D301491982}" dt="2024-01-18T16:27:07.838" v="4"/>
          <ac:graphicFrameMkLst>
            <pc:docMk/>
            <pc:sldMk cId="3813351392" sldId="293"/>
            <ac:graphicFrameMk id="9" creationId="{00000000-0000-0000-0000-000000000000}"/>
          </ac:graphicFrameMkLst>
        </pc:graphicFrameChg>
      </pc:sldChg>
      <pc:sldChg chg="add del">
        <pc:chgData name="Kevin Bouchard" userId="2fc9e66d-ba45-474f-8a9f-7086b34a7d26" providerId="ADAL" clId="{38F516D4-38B2-4E6B-9686-11D301491982}" dt="2024-01-19T21:44:22.810" v="8948" actId="47"/>
        <pc:sldMkLst>
          <pc:docMk/>
          <pc:sldMk cId="143705832" sldId="294"/>
        </pc:sldMkLst>
      </pc:sldChg>
      <pc:sldChg chg="modSp del modNotes">
        <pc:chgData name="Kevin Bouchard" userId="2fc9e66d-ba45-474f-8a9f-7086b34a7d26" providerId="ADAL" clId="{38F516D4-38B2-4E6B-9686-11D301491982}" dt="2024-01-19T21:18:08.037" v="7367" actId="2696"/>
        <pc:sldMkLst>
          <pc:docMk/>
          <pc:sldMk cId="2869740036" sldId="29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869740036" sldId="294"/>
            <ac:spMk id="8" creationId="{00000000-0000-0000-0000-000000000000}"/>
          </ac:spMkLst>
        </pc:spChg>
        <pc:graphicFrameChg chg="mod">
          <ac:chgData name="Kevin Bouchard" userId="2fc9e66d-ba45-474f-8a9f-7086b34a7d26" providerId="ADAL" clId="{38F516D4-38B2-4E6B-9686-11D301491982}" dt="2024-01-18T16:27:07.838" v="4"/>
          <ac:graphicFrameMkLst>
            <pc:docMk/>
            <pc:sldMk cId="2869740036" sldId="294"/>
            <ac:graphicFrameMk id="6" creationId="{00000000-0000-0000-0000-000000000000}"/>
          </ac:graphicFrameMkLst>
        </pc:graphicFrame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69740036" sldId="294"/>
            <ac:picMk id="7" creationId="{00000000-0000-0000-0000-000000000000}"/>
          </ac:picMkLst>
        </pc:picChg>
      </pc:sldChg>
      <pc:sldChg chg="modSp add mod">
        <pc:chgData name="Kevin Bouchard" userId="2fc9e66d-ba45-474f-8a9f-7086b34a7d26" providerId="ADAL" clId="{38F516D4-38B2-4E6B-9686-11D301491982}" dt="2024-01-19T22:04:01.031" v="9903" actId="20577"/>
        <pc:sldMkLst>
          <pc:docMk/>
          <pc:sldMk cId="398040344" sldId="295"/>
        </pc:sldMkLst>
        <pc:spChg chg="mod">
          <ac:chgData name="Kevin Bouchard" userId="2fc9e66d-ba45-474f-8a9f-7086b34a7d26" providerId="ADAL" clId="{38F516D4-38B2-4E6B-9686-11D301491982}" dt="2024-01-19T22:04:01.031" v="9903" actId="20577"/>
          <ac:spMkLst>
            <pc:docMk/>
            <pc:sldMk cId="398040344" sldId="295"/>
            <ac:spMk id="3" creationId="{00000000-0000-0000-0000-000000000000}"/>
          </ac:spMkLst>
        </pc:spChg>
      </pc:sldChg>
      <pc:sldChg chg="modSp del modNotes">
        <pc:chgData name="Kevin Bouchard" userId="2fc9e66d-ba45-474f-8a9f-7086b34a7d26" providerId="ADAL" clId="{38F516D4-38B2-4E6B-9686-11D301491982}" dt="2024-01-19T21:18:08.037" v="7367" actId="2696"/>
        <pc:sldMkLst>
          <pc:docMk/>
          <pc:sldMk cId="622321037" sldId="29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5" creationId="{00000000-0000-0000-0000-000000000000}"/>
          </ac:spMkLst>
        </pc:spChg>
      </pc:sldChg>
      <pc:sldChg chg="modSp mod modNotes">
        <pc:chgData name="Kevin Bouchard" userId="2fc9e66d-ba45-474f-8a9f-7086b34a7d26" providerId="ADAL" clId="{38F516D4-38B2-4E6B-9686-11D301491982}" dt="2024-01-19T15:33:17.581" v="502"/>
        <pc:sldMkLst>
          <pc:docMk/>
          <pc:sldMk cId="3094366213" sldId="29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8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9" creationId="{A0C45878-4FCF-C1A7-B457-E8B27520461B}"/>
          </ac:picMkLst>
        </pc:picChg>
      </pc:sldChg>
      <pc:sldChg chg="delSp modSp mod">
        <pc:chgData name="Kevin Bouchard" userId="2fc9e66d-ba45-474f-8a9f-7086b34a7d26" providerId="ADAL" clId="{38F516D4-38B2-4E6B-9686-11D301491982}" dt="2024-01-19T21:02:56.527" v="7213" actId="20577"/>
        <pc:sldMkLst>
          <pc:docMk/>
          <pc:sldMk cId="4015615312" sldId="297"/>
        </pc:sldMkLst>
        <pc:spChg chg="del mod">
          <ac:chgData name="Kevin Bouchard" userId="2fc9e66d-ba45-474f-8a9f-7086b34a7d26" providerId="ADAL" clId="{38F516D4-38B2-4E6B-9686-11D301491982}" dt="2024-01-19T21:02:31.586" v="7128" actId="478"/>
          <ac:spMkLst>
            <pc:docMk/>
            <pc:sldMk cId="4015615312" sldId="29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15615312" sldId="297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1:00:36.716" v="6906" actId="20577"/>
          <ac:spMkLst>
            <pc:docMk/>
            <pc:sldMk cId="4015615312" sldId="297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1:02:56.527" v="7213" actId="20577"/>
          <ac:spMkLst>
            <pc:docMk/>
            <pc:sldMk cId="4015615312" sldId="297"/>
            <ac:spMk id="7" creationId="{00000000-0000-0000-0000-000000000000}"/>
          </ac:spMkLst>
        </pc:sp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1737628340" sldId="29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37628340" sldId="29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37628340" sldId="299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37628340" sldId="299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37628340" sldId="299"/>
            <ac:spMk id="7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1737628340" sldId="299"/>
            <ac:picMk id="9" creationId="{00000000-0000-0000-0000-000000000000}"/>
          </ac:picMkLst>
        </pc:pic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1083437385" sldId="301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7" creationId="{00000000-0000-0000-0000-000000000000}"/>
          </ac:spMkLst>
        </pc:sp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4075033953" sldId="30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75033953" sldId="306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75033953" sldId="306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75033953" sldId="306"/>
            <ac:spMk id="7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075033953" sldId="306"/>
            <ac:picMk id="2" creationId="{00000000-0000-0000-0000-000000000000}"/>
          </ac:picMkLst>
        </pc:picChg>
      </pc:sldChg>
      <pc:sldChg chg="addSp delSp modSp mod ord setBg setClrOvrMap modNotes">
        <pc:chgData name="Kevin Bouchard" userId="2fc9e66d-ba45-474f-8a9f-7086b34a7d26" providerId="ADAL" clId="{38F516D4-38B2-4E6B-9686-11D301491982}" dt="2024-01-19T22:06:52.423" v="9971" actId="20577"/>
        <pc:sldMkLst>
          <pc:docMk/>
          <pc:sldMk cId="889380667" sldId="322"/>
        </pc:sldMkLst>
        <pc:spChg chg="mod">
          <ac:chgData name="Kevin Bouchard" userId="2fc9e66d-ba45-474f-8a9f-7086b34a7d26" providerId="ADAL" clId="{38F516D4-38B2-4E6B-9686-11D301491982}" dt="2024-01-19T22:04:28.141" v="9918" actId="20577"/>
          <ac:spMkLst>
            <pc:docMk/>
            <pc:sldMk cId="889380667" sldId="322"/>
            <ac:spMk id="2" creationId="{BA6280F1-7C38-88F3-9233-4DD9072B65BA}"/>
          </ac:spMkLst>
        </pc:spChg>
        <pc:spChg chg="mod">
          <ac:chgData name="Kevin Bouchard" userId="2fc9e66d-ba45-474f-8a9f-7086b34a7d26" providerId="ADAL" clId="{38F516D4-38B2-4E6B-9686-11D301491982}" dt="2024-01-19T22:06:52.423" v="9971" actId="20577"/>
          <ac:spMkLst>
            <pc:docMk/>
            <pc:sldMk cId="889380667" sldId="322"/>
            <ac:spMk id="3" creationId="{033A6DDA-D4C9-FF02-822E-E73A1B85E284}"/>
          </ac:spMkLst>
        </pc:spChg>
        <pc:spChg chg="mo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4" creationId="{D1E5FE93-8626-2E6A-2174-BDFD27E22AC6}"/>
          </ac:spMkLst>
        </pc:spChg>
        <pc:spChg chg="add del">
          <ac:chgData name="Kevin Bouchard" userId="2fc9e66d-ba45-474f-8a9f-7086b34a7d26" providerId="ADAL" clId="{38F516D4-38B2-4E6B-9686-11D301491982}" dt="2024-01-19T21:08:28.751" v="7221" actId="26606"/>
          <ac:spMkLst>
            <pc:docMk/>
            <pc:sldMk cId="889380667" sldId="322"/>
            <ac:spMk id="1031" creationId="{2A0E4E09-FC02-4ADC-951A-3FFA90B6FE39}"/>
          </ac:spMkLst>
        </pc:spChg>
        <pc:spChg chg="add del">
          <ac:chgData name="Kevin Bouchard" userId="2fc9e66d-ba45-474f-8a9f-7086b34a7d26" providerId="ADAL" clId="{38F516D4-38B2-4E6B-9686-11D301491982}" dt="2024-01-19T21:08:28.751" v="7221" actId="26606"/>
          <ac:spMkLst>
            <pc:docMk/>
            <pc:sldMk cId="889380667" sldId="322"/>
            <ac:spMk id="1033" creationId="{E5821A2D-F010-4C2B-8819-23281D9C770F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39" creationId="{49B7FFA5-14CB-4A4F-9BCC-CA3AA5D9D276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0" creationId="{E009DD9B-5EE2-4C0D-8B2B-351C8C102205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1" creationId="{04E48745-7512-4EC2-9E20-9092D12150CA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2" creationId="{E720DB99-7745-4E75-9D96-AAB6D55C531E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3" creationId="{D68803C4-E159-4360-B7BB-74205C8F782D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4" creationId="{504B0465-3B07-49BF-BEA7-D81476246293}"/>
          </ac:spMkLst>
        </pc:spChg>
        <pc:grpChg chg="add del">
          <ac:chgData name="Kevin Bouchard" userId="2fc9e66d-ba45-474f-8a9f-7086b34a7d26" providerId="ADAL" clId="{38F516D4-38B2-4E6B-9686-11D301491982}" dt="2024-01-19T21:08:28.751" v="7221" actId="26606"/>
          <ac:grpSpMkLst>
            <pc:docMk/>
            <pc:sldMk cId="889380667" sldId="322"/>
            <ac:grpSpMk id="1035" creationId="{D68B9961-F007-40D1-AF51-61B6DE5106CE}"/>
          </ac:grpSpMkLst>
        </pc:grpChg>
        <pc:picChg chg="mod ord">
          <ac:chgData name="Kevin Bouchard" userId="2fc9e66d-ba45-474f-8a9f-7086b34a7d26" providerId="ADAL" clId="{38F516D4-38B2-4E6B-9686-11D301491982}" dt="2024-01-19T21:08:28.789" v="7222" actId="26606"/>
          <ac:picMkLst>
            <pc:docMk/>
            <pc:sldMk cId="889380667" sldId="322"/>
            <ac:picMk id="1026" creationId="{B3932422-A518-6206-4C98-58EB2AA2325E}"/>
          </ac:picMkLst>
        </pc:picChg>
      </pc:sldChg>
      <pc:sldChg chg="modSp ord modNotes">
        <pc:chgData name="Kevin Bouchard" userId="2fc9e66d-ba45-474f-8a9f-7086b34a7d26" providerId="ADAL" clId="{38F516D4-38B2-4E6B-9686-11D301491982}" dt="2024-01-19T21:07:54.868" v="7217"/>
        <pc:sldMkLst>
          <pc:docMk/>
          <pc:sldMk cId="3396304668" sldId="32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396304668" sldId="323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6" creationId="{0F05698E-0DA7-DFAF-AA65-68550C47BEDA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7" creationId="{7B0BEFF0-40F9-48CA-14C5-8C29C9F5A515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9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0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1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3" creationId="{20AFE487-5278-1A91-DE81-8428FAEAE54A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4" creationId="{3D3F77F1-93C6-3B43-6D05-A014653CC76A}"/>
          </ac:spMkLst>
        </pc:spChg>
        <pc:grpChg chg="mod">
          <ac:chgData name="Kevin Bouchard" userId="2fc9e66d-ba45-474f-8a9f-7086b34a7d26" providerId="ADAL" clId="{38F516D4-38B2-4E6B-9686-11D301491982}" dt="2024-01-18T16:27:07.838" v="4"/>
          <ac:grpSpMkLst>
            <pc:docMk/>
            <pc:sldMk cId="3396304668" sldId="323"/>
            <ac:grpSpMk id="3" creationId="{DC125748-E24B-1D26-9C3A-1B5C519E03BD}"/>
          </ac:grpSpMkLst>
        </pc:grpChg>
        <pc:graphicFrameChg chg="mod">
          <ac:chgData name="Kevin Bouchard" userId="2fc9e66d-ba45-474f-8a9f-7086b34a7d26" providerId="ADAL" clId="{38F516D4-38B2-4E6B-9686-11D301491982}" dt="2024-01-18T16:27:07.838" v="4"/>
          <ac:graphicFrameMkLst>
            <pc:docMk/>
            <pc:sldMk cId="3396304668" sldId="323"/>
            <ac:graphicFrameMk id="8" creationId="{00000000-0000-0000-0000-000000000000}"/>
          </ac:graphicFrameMkLst>
        </pc:graphicFrame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396304668" sldId="323"/>
            <ac:picMk id="15" creationId="{8BCAC1F3-E0FF-4A54-290B-F66F343BF209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396304668" sldId="323"/>
            <ac:picMk id="16" creationId="{FD767716-11BD-EDE0-CF4C-C6A77CFAA93C}"/>
          </ac:picMkLst>
        </pc:pic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908152841" sldId="32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2" creationId="{C4EF52CA-0C51-43C4-B587-EE8841646798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3" creationId="{96BBD5E7-2C01-4741-A99E-B7B68155A2FD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4" creationId="{03263201-895C-4E0C-83DF-231DD917855D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5" creationId="{69341273-5CEC-40C7-A1C8-48583F3E0EFE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6" creationId="{91DE6A23-EECC-4424-AC80-49F6841C2EF9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10" creationId="{04998ADC-C30C-4C9B-AE3B-F9618AC0F78D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11" creationId="{E0914741-7A2F-40C7-9217-CA1E6A5477A7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12" creationId="{F203F4CA-70D3-49F3-9AA1-6E54B4682D51}"/>
          </ac:spMkLst>
        </pc:spChg>
        <pc:cxnChg chg="mod">
          <ac:chgData name="Kevin Bouchard" userId="2fc9e66d-ba45-474f-8a9f-7086b34a7d26" providerId="ADAL" clId="{38F516D4-38B2-4E6B-9686-11D301491982}" dt="2024-01-18T16:27:07.838" v="4"/>
          <ac:cxnSpMkLst>
            <pc:docMk/>
            <pc:sldMk cId="908152841" sldId="324"/>
            <ac:cxnSpMk id="8" creationId="{810E51EE-606F-46A6-A10B-08801BDC8DE6}"/>
          </ac:cxnSpMkLst>
        </pc:cxnChg>
        <pc:cxnChg chg="mod">
          <ac:chgData name="Kevin Bouchard" userId="2fc9e66d-ba45-474f-8a9f-7086b34a7d26" providerId="ADAL" clId="{38F516D4-38B2-4E6B-9686-11D301491982}" dt="2024-01-18T16:27:07.838" v="4"/>
          <ac:cxnSpMkLst>
            <pc:docMk/>
            <pc:sldMk cId="908152841" sldId="324"/>
            <ac:cxnSpMk id="14" creationId="{9A7AF439-D28D-49B3-AA75-79BA69D60FB7}"/>
          </ac:cxnSpMkLst>
        </pc:cxn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4162060158" sldId="32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62060158" sldId="325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62060158" sldId="325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62060158" sldId="32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62060158" sldId="325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62060158" sldId="325"/>
            <ac:picMk id="7" creationId="{00000000-0000-0000-0000-000000000000}"/>
          </ac:picMkLst>
        </pc:picChg>
      </pc:sldChg>
      <pc:sldChg chg="modSp mod ord modNotes">
        <pc:chgData name="Kevin Bouchard" userId="2fc9e66d-ba45-474f-8a9f-7086b34a7d26" providerId="ADAL" clId="{38F516D4-38B2-4E6B-9686-11D301491982}" dt="2024-01-19T21:33:15.310" v="8181" actId="1076"/>
        <pc:sldMkLst>
          <pc:docMk/>
          <pc:sldMk cId="3234242245" sldId="326"/>
        </pc:sldMkLst>
        <pc:spChg chg="mod">
          <ac:chgData name="Kevin Bouchard" userId="2fc9e66d-ba45-474f-8a9f-7086b34a7d26" providerId="ADAL" clId="{38F516D4-38B2-4E6B-9686-11D301491982}" dt="2024-01-19T21:32:55.466" v="8177" actId="20577"/>
          <ac:spMkLst>
            <pc:docMk/>
            <pc:sldMk cId="3234242245" sldId="326"/>
            <ac:spMk id="2" creationId="{0528AAE6-FCDC-9EC2-7A16-64327EE36A76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234242245" sldId="326"/>
            <ac:spMk id="4" creationId="{60EBEB09-3095-FA95-454B-B6D5A8DA76AA}"/>
          </ac:spMkLst>
        </pc:spChg>
        <pc:spChg chg="mod">
          <ac:chgData name="Kevin Bouchard" userId="2fc9e66d-ba45-474f-8a9f-7086b34a7d26" providerId="ADAL" clId="{38F516D4-38B2-4E6B-9686-11D301491982}" dt="2024-01-19T21:33:15.310" v="8181" actId="1076"/>
          <ac:spMkLst>
            <pc:docMk/>
            <pc:sldMk cId="3234242245" sldId="326"/>
            <ac:spMk id="7" creationId="{8482A8C3-5E3A-886C-3E12-6DEBD1DE5375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17" creationId="{DDA03EE1-8894-7A26-CA63-A1FBF614DB93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18" creationId="{1A8D7FD1-3645-BBC6-E24D-5B3BD14AFB88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19" creationId="{821F6DD3-D3DC-D84D-5814-7645BCF99DD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20" creationId="{8F5A4F4A-DFE5-D6B5-75D9-48CA81770AAC}"/>
          </ac:spMkLst>
        </pc:spChg>
        <pc:grpChg chg="mod">
          <ac:chgData name="Kevin Bouchard" userId="2fc9e66d-ba45-474f-8a9f-7086b34a7d26" providerId="ADAL" clId="{38F516D4-38B2-4E6B-9686-11D301491982}" dt="2024-01-19T21:33:09.365" v="8180" actId="14100"/>
          <ac:grpSpMkLst>
            <pc:docMk/>
            <pc:sldMk cId="3234242245" sldId="326"/>
            <ac:grpSpMk id="16" creationId="{471C56C1-1307-3E58-E9D0-3F49BE2A9A19}"/>
          </ac:grpSpMkLst>
        </pc:grpChg>
        <pc:picChg chg="mod">
          <ac:chgData name="Kevin Bouchard" userId="2fc9e66d-ba45-474f-8a9f-7086b34a7d26" providerId="ADAL" clId="{38F516D4-38B2-4E6B-9686-11D301491982}" dt="2024-01-19T21:33:09.365" v="8180" actId="14100"/>
          <ac:picMkLst>
            <pc:docMk/>
            <pc:sldMk cId="3234242245" sldId="326"/>
            <ac:picMk id="6" creationId="{AF1DD42F-61B3-DDCA-EA68-EAA9FE8A27FE}"/>
          </ac:picMkLst>
        </pc:picChg>
      </pc:sldChg>
      <pc:sldChg chg="modSp mod">
        <pc:chgData name="Kevin Bouchard" userId="2fc9e66d-ba45-474f-8a9f-7086b34a7d26" providerId="ADAL" clId="{38F516D4-38B2-4E6B-9686-11D301491982}" dt="2024-01-19T16:08:05.464" v="1956" actId="20577"/>
        <pc:sldMkLst>
          <pc:docMk/>
          <pc:sldMk cId="2013965743" sldId="327"/>
        </pc:sldMkLst>
        <pc:spChg chg="mod">
          <ac:chgData name="Kevin Bouchard" userId="2fc9e66d-ba45-474f-8a9f-7086b34a7d26" providerId="ADAL" clId="{38F516D4-38B2-4E6B-9686-11D301491982}" dt="2024-01-19T16:04:52.531" v="1660" actId="20577"/>
          <ac:spMkLst>
            <pc:docMk/>
            <pc:sldMk cId="2013965743" sldId="327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8:05.464" v="1956" actId="20577"/>
          <ac:spMkLst>
            <pc:docMk/>
            <pc:sldMk cId="2013965743" sldId="327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013965743" sldId="32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013965743" sldId="327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7:03.480" v="1816" actId="1076"/>
          <ac:spMkLst>
            <pc:docMk/>
            <pc:sldMk cId="2013965743" sldId="327"/>
            <ac:spMk id="8" creationId="{00000000-0000-0000-0000-000000000000}"/>
          </ac:spMkLst>
        </pc:spChg>
      </pc:sldChg>
      <pc:sldChg chg="modSp mod ord modAnim">
        <pc:chgData name="Kevin Bouchard" userId="2fc9e66d-ba45-474f-8a9f-7086b34a7d26" providerId="ADAL" clId="{38F516D4-38B2-4E6B-9686-11D301491982}" dt="2024-01-19T20:55:44.923" v="6590"/>
        <pc:sldMkLst>
          <pc:docMk/>
          <pc:sldMk cId="611513173" sldId="328"/>
        </pc:sldMkLst>
        <pc:spChg chg="mod">
          <ac:chgData name="Kevin Bouchard" userId="2fc9e66d-ba45-474f-8a9f-7086b34a7d26" providerId="ADAL" clId="{38F516D4-38B2-4E6B-9686-11D301491982}" dt="2024-01-19T20:53:24.037" v="6513" actId="6549"/>
          <ac:spMkLst>
            <pc:docMk/>
            <pc:sldMk cId="611513173" sldId="328"/>
            <ac:spMk id="2" creationId="{AE9A5185-6F37-60F2-3C92-992DE4532F20}"/>
          </ac:spMkLst>
        </pc:spChg>
        <pc:spChg chg="mod">
          <ac:chgData name="Kevin Bouchard" userId="2fc9e66d-ba45-474f-8a9f-7086b34a7d26" providerId="ADAL" clId="{38F516D4-38B2-4E6B-9686-11D301491982}" dt="2024-01-19T20:54:42.115" v="6564" actId="20577"/>
          <ac:spMkLst>
            <pc:docMk/>
            <pc:sldMk cId="611513173" sldId="328"/>
            <ac:spMk id="3" creationId="{6075897E-FB85-EAE5-6F00-49FCC4184242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11513173" sldId="328"/>
            <ac:spMk id="4" creationId="{3A01A3C5-29E9-2692-3576-0684006B5B6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11513173" sldId="328"/>
            <ac:spMk id="5" creationId="{87E5EECE-D4B0-40C1-65DB-A7DBF3541057}"/>
          </ac:spMkLst>
        </pc:spChg>
        <pc:spChg chg="mod">
          <ac:chgData name="Kevin Bouchard" userId="2fc9e66d-ba45-474f-8a9f-7086b34a7d26" providerId="ADAL" clId="{38F516D4-38B2-4E6B-9686-11D301491982}" dt="2024-01-19T20:53:45.588" v="6517" actId="1076"/>
          <ac:spMkLst>
            <pc:docMk/>
            <pc:sldMk cId="611513173" sldId="328"/>
            <ac:spMk id="6" creationId="{177DA5DC-FA7C-02C7-78D3-6E22B34453B2}"/>
          </ac:spMkLst>
        </pc:spChg>
        <pc:spChg chg="mod">
          <ac:chgData name="Kevin Bouchard" userId="2fc9e66d-ba45-474f-8a9f-7086b34a7d26" providerId="ADAL" clId="{38F516D4-38B2-4E6B-9686-11D301491982}" dt="2024-01-19T20:53:33.221" v="6514" actId="1076"/>
          <ac:spMkLst>
            <pc:docMk/>
            <pc:sldMk cId="611513173" sldId="328"/>
            <ac:spMk id="11" creationId="{C5EA5FFF-44BE-909A-6927-500641DDA4DC}"/>
          </ac:spMkLst>
        </pc:spChg>
        <pc:spChg chg="mod">
          <ac:chgData name="Kevin Bouchard" userId="2fc9e66d-ba45-474f-8a9f-7086b34a7d26" providerId="ADAL" clId="{38F516D4-38B2-4E6B-9686-11D301491982}" dt="2024-01-19T20:55:00.268" v="6588" actId="20577"/>
          <ac:spMkLst>
            <pc:docMk/>
            <pc:sldMk cId="611513173" sldId="328"/>
            <ac:spMk id="14" creationId="{44030609-8787-2352-C708-19BFD663F5FE}"/>
          </ac:spMkLst>
        </pc:spChg>
        <pc:cxnChg chg="mod">
          <ac:chgData name="Kevin Bouchard" userId="2fc9e66d-ba45-474f-8a9f-7086b34a7d26" providerId="ADAL" clId="{38F516D4-38B2-4E6B-9686-11D301491982}" dt="2024-01-19T20:54:09.594" v="6522" actId="14100"/>
          <ac:cxnSpMkLst>
            <pc:docMk/>
            <pc:sldMk cId="611513173" sldId="328"/>
            <ac:cxnSpMk id="8" creationId="{E98AB717-2C07-BE4D-1AEF-00EADF7395FB}"/>
          </ac:cxnSpMkLst>
        </pc:cxnChg>
        <pc:cxnChg chg="mod">
          <ac:chgData name="Kevin Bouchard" userId="2fc9e66d-ba45-474f-8a9f-7086b34a7d26" providerId="ADAL" clId="{38F516D4-38B2-4E6B-9686-11D301491982}" dt="2024-01-19T20:53:38.681" v="6515" actId="1076"/>
          <ac:cxnSpMkLst>
            <pc:docMk/>
            <pc:sldMk cId="611513173" sldId="328"/>
            <ac:cxnSpMk id="13" creationId="{9F8D9FFF-2E72-E6CC-FEA0-965DEAAEA8B2}"/>
          </ac:cxnSpMkLst>
        </pc:cxn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4233111943" sldId="330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233111943" sldId="330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233111943" sldId="330"/>
            <ac:picMk id="8" creationId="{AEFF23E5-FEBD-7607-4F80-C681104DA52A}"/>
          </ac:picMkLst>
        </pc:picChg>
      </pc:sldChg>
      <pc:sldChg chg="addSp delSp modSp mod setBg">
        <pc:chgData name="Kevin Bouchard" userId="2fc9e66d-ba45-474f-8a9f-7086b34a7d26" providerId="ADAL" clId="{38F516D4-38B2-4E6B-9686-11D301491982}" dt="2024-01-19T21:32:05.234" v="8157" actId="20577"/>
        <pc:sldMkLst>
          <pc:docMk/>
          <pc:sldMk cId="779882390" sldId="331"/>
        </pc:sldMkLst>
        <pc:spChg chg="mod">
          <ac:chgData name="Kevin Bouchard" userId="2fc9e66d-ba45-474f-8a9f-7086b34a7d26" providerId="ADAL" clId="{38F516D4-38B2-4E6B-9686-11D301491982}" dt="2024-01-19T21:31:19.184" v="8036" actId="26606"/>
          <ac:spMkLst>
            <pc:docMk/>
            <pc:sldMk cId="779882390" sldId="331"/>
            <ac:spMk id="2" creationId="{6BAC4E6F-96A8-C8BE-46C8-089C35EBC9E8}"/>
          </ac:spMkLst>
        </pc:spChg>
        <pc:spChg chg="mod">
          <ac:chgData name="Kevin Bouchard" userId="2fc9e66d-ba45-474f-8a9f-7086b34a7d26" providerId="ADAL" clId="{38F516D4-38B2-4E6B-9686-11D301491982}" dt="2024-01-19T21:32:05.234" v="8157" actId="20577"/>
          <ac:spMkLst>
            <pc:docMk/>
            <pc:sldMk cId="779882390" sldId="331"/>
            <ac:spMk id="3" creationId="{790AA023-6E48-459A-8E4E-DDDD2CC38A5B}"/>
          </ac:spMkLst>
        </pc:spChg>
        <pc:spChg chg="mod">
          <ac:chgData name="Kevin Bouchard" userId="2fc9e66d-ba45-474f-8a9f-7086b34a7d26" providerId="ADAL" clId="{38F516D4-38B2-4E6B-9686-11D301491982}" dt="2024-01-19T21:31:19.184" v="8036" actId="26606"/>
          <ac:spMkLst>
            <pc:docMk/>
            <pc:sldMk cId="779882390" sldId="331"/>
            <ac:spMk id="4" creationId="{A2346C09-8C2E-7BA5-948B-7DABD21FFD80}"/>
          </ac:spMkLst>
        </pc:spChg>
        <pc:picChg chg="add del">
          <ac:chgData name="Kevin Bouchard" userId="2fc9e66d-ba45-474f-8a9f-7086b34a7d26" providerId="ADAL" clId="{38F516D4-38B2-4E6B-9686-11D301491982}" dt="2024-01-19T21:31:19.184" v="8036" actId="26606"/>
          <ac:picMkLst>
            <pc:docMk/>
            <pc:sldMk cId="779882390" sldId="331"/>
            <ac:picMk id="8" creationId="{CE211CFF-ED0D-3203-3619-7E726DB626AF}"/>
          </ac:picMkLst>
        </pc:pic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4198777966" sldId="332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2" creationId="{D6ADD441-6BD0-14B5-6184-3F4276D8F8DB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3" creationId="{14AB27B0-EF0D-56A1-5890-AF8337AA14CA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4" creationId="{3FF52772-B218-4FCF-65D8-24A5796048CD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5" creationId="{7C7B149A-56C9-8F16-D6C1-94EA9FAE97E2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98777966" sldId="332"/>
            <ac:spMk id="6" creationId="{EFC61C95-05B9-B431-268F-EAC1D3EDD698}"/>
          </ac:spMkLst>
        </pc:sp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2745025184" sldId="33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745025184" sldId="333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745025184" sldId="333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745025184" sldId="33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745025184" sldId="33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745025184" sldId="333"/>
            <ac:spMk id="7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745025184" sldId="333"/>
            <ac:picMk id="3076" creationId="{C8BF86C5-8B95-B1E3-98C6-8B765C043506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15:33:17.581" v="502"/>
        <pc:sldMkLst>
          <pc:docMk/>
          <pc:sldMk cId="1671272694" sldId="33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4" creationId="{7007546D-FAC0-0739-EF5E-35739A3185C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5" creationId="{932E046B-F210-FD5C-4E35-CB29E1BD8232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6" creationId="{11F9EC9A-0B30-3C6D-7072-15FCFF89FE64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7" creationId="{93033D25-9E32-C032-E2FA-D55105B45030}"/>
          </ac:spMkLst>
        </pc:sp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4179106312" sldId="33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79106312" sldId="335"/>
            <ac:spMk id="4" creationId="{08E46332-E01C-39A4-AEBD-5A515D3C741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79106312" sldId="335"/>
            <ac:spMk id="5" creationId="{B8D3A2AC-5D9A-781D-54D6-0067211A8EA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79106312" sldId="335"/>
            <ac:spMk id="6" creationId="{7A3F82B5-E0D9-89E0-4362-1E89F126C464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79106312" sldId="335"/>
            <ac:spMk id="7" creationId="{D8422CFC-8757-16DC-E9E6-884F0876CBFB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79106312" sldId="335"/>
            <ac:picMk id="8" creationId="{F60C9DBA-EDB8-C695-B3D9-737D19FC7266}"/>
          </ac:picMkLst>
        </pc:pic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2922794331" sldId="337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922794331" sldId="337"/>
            <ac:picMk id="10" creationId="{00000000-0000-0000-0000-000000000000}"/>
          </ac:picMkLst>
        </pc:pic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1747473812" sldId="338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47473812" sldId="338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47473812" sldId="338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747473812" sldId="338"/>
            <ac:spMk id="8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1747473812" sldId="338"/>
            <ac:picMk id="10" creationId="{00000000-0000-0000-0000-000000000000}"/>
          </ac:picMkLst>
        </pc:pic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1769651021" sldId="33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5" creationId="{00000000-0000-0000-0000-000000000000}"/>
          </ac:spMkLst>
        </pc:sp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3109729360" sldId="340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2" creationId="{95EB231F-44AA-4FF7-9E0C-D0B0036DE14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3" creationId="{9EE15490-9C28-4030-AC5C-E81CA3C2A41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4" creationId="{87CD12E0-0287-4EFC-9932-0570D5115488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5" creationId="{E586D925-103F-4410-AD47-3BFE9866C260}"/>
          </ac:spMkLst>
        </pc:sp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3555034280" sldId="341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2" creationId="{7FD67534-0AD0-23A8-C140-72A4CC542F2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3" creationId="{567B82E3-07ED-095B-ABB9-E95AA6D18919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4" creationId="{1409DC89-F9BC-ACCE-C30A-391AD7EE678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5" creationId="{FDCD04A9-BA6B-B26A-B169-54762CFB5377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555034280" sldId="341"/>
            <ac:picMk id="1026" creationId="{1A35E302-9931-434A-6270-FFB5E9DB84A6}"/>
          </ac:picMkLst>
        </pc:pic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889196501" sldId="34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2" creationId="{2D8E0DEF-5F3C-4DC6-843B-86CEFEAB655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3" creationId="{F6AB7E29-A9B1-4AB6-8DB0-37FA75F50C8E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4" creationId="{FE1ED77D-9F2B-4DCF-A197-AF8F3A2AE43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5" creationId="{1B8B386B-4585-459E-B506-F130188E817C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889196501" sldId="343"/>
            <ac:picMk id="6" creationId="{FFDF7C69-8D8E-4C45-BFEA-2B660D3A7B38}"/>
          </ac:picMkLst>
        </pc:picChg>
      </pc:sldChg>
      <pc:sldChg chg="modSp">
        <pc:chgData name="Kevin Bouchard" userId="2fc9e66d-ba45-474f-8a9f-7086b34a7d26" providerId="ADAL" clId="{38F516D4-38B2-4E6B-9686-11D301491982}" dt="2024-01-19T15:33:17.581" v="502"/>
        <pc:sldMkLst>
          <pc:docMk/>
          <pc:sldMk cId="465602355" sldId="34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2" creationId="{52785D2C-133B-4CB1-8507-E35796250ED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3" creationId="{DADCED5B-6FEA-40E0-AA08-B46E64C9A966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4" creationId="{C186170D-3882-4CB4-84F2-6D357BED0646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5" creationId="{C71FF1DE-DC66-421C-BAEF-51ACB0C30CA2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65602355" sldId="344"/>
            <ac:spMk id="8" creationId="{667E1569-85A7-4922-BBE5-0677264F6C6C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65602355" sldId="344"/>
            <ac:picMk id="7" creationId="{70E410DA-DD35-41D5-B030-D71071D24711}"/>
          </ac:picMkLst>
        </pc:picChg>
      </pc:sldChg>
      <pc:sldChg chg="modSp modNotes">
        <pc:chgData name="Kevin Bouchard" userId="2fc9e66d-ba45-474f-8a9f-7086b34a7d26" providerId="ADAL" clId="{38F516D4-38B2-4E6B-9686-11D301491982}" dt="2024-01-19T15:33:17.581" v="502"/>
        <pc:sldMkLst>
          <pc:docMk/>
          <pc:sldMk cId="15627539" sldId="34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2" creationId="{0E12E5D5-9A72-4894-8188-6B70A7738D54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3" creationId="{8C92BC69-D8C0-4553-B27D-50497C84E06A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4" creationId="{D03DB69F-50D7-444A-ADB4-3C1884F159B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5" creationId="{16148798-8AB9-4E22-90D5-A0FC5F05E0EC}"/>
          </ac:spMkLst>
        </pc:spChg>
      </pc:sldChg>
      <pc:sldChg chg="modSp add del mod">
        <pc:chgData name="Kevin Bouchard" userId="2fc9e66d-ba45-474f-8a9f-7086b34a7d26" providerId="ADAL" clId="{38F516D4-38B2-4E6B-9686-11D301491982}" dt="2024-01-19T15:33:17.581" v="502"/>
        <pc:sldMkLst>
          <pc:docMk/>
          <pc:sldMk cId="661908061" sldId="34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5" creationId="{00000000-0000-0000-0000-000000000000}"/>
          </ac:spMkLst>
        </pc:spChg>
      </pc:sldChg>
      <pc:sldChg chg="addSp delSp modSp add del mod setBg">
        <pc:chgData name="Kevin Bouchard" userId="2fc9e66d-ba45-474f-8a9f-7086b34a7d26" providerId="ADAL" clId="{38F516D4-38B2-4E6B-9686-11D301491982}" dt="2024-01-19T15:36:06.432" v="877" actId="207"/>
        <pc:sldMkLst>
          <pc:docMk/>
          <pc:sldMk cId="4047295315" sldId="347"/>
        </pc:sldMkLst>
        <pc:spChg chg="mod">
          <ac:chgData name="Kevin Bouchard" userId="2fc9e66d-ba45-474f-8a9f-7086b34a7d26" providerId="ADAL" clId="{38F516D4-38B2-4E6B-9686-11D301491982}" dt="2024-01-19T15:36:06.432" v="877" actId="207"/>
          <ac:spMkLst>
            <pc:docMk/>
            <pc:sldMk cId="4047295315" sldId="347"/>
            <ac:spMk id="2" creationId="{23874AAB-71EE-A571-A27F-CE2B7340AFF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47295315" sldId="347"/>
            <ac:spMk id="5" creationId="{0938E7D2-C59B-4163-2D18-0D84B090EEFE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47295315" sldId="347"/>
            <ac:spMk id="7" creationId="{73A28628-3193-EA56-E557-136CE240E6CB}"/>
          </ac:spMkLst>
        </pc:spChg>
        <pc:spChg chg="mod">
          <ac:chgData name="Kevin Bouchard" userId="2fc9e66d-ba45-474f-8a9f-7086b34a7d26" providerId="ADAL" clId="{38F516D4-38B2-4E6B-9686-11D301491982}" dt="2024-01-19T15:34:45.287" v="606" actId="207"/>
          <ac:spMkLst>
            <pc:docMk/>
            <pc:sldMk cId="4047295315" sldId="347"/>
            <ac:spMk id="8" creationId="{02205336-96FB-E197-6F11-FBDBCB0ABF4A}"/>
          </ac:spMkLst>
        </pc:spChg>
        <pc:picChg chg="add mod">
          <ac:chgData name="Kevin Bouchard" userId="2fc9e66d-ba45-474f-8a9f-7086b34a7d26" providerId="ADAL" clId="{38F516D4-38B2-4E6B-9686-11D301491982}" dt="2024-01-19T15:33:17.855" v="504" actId="1076"/>
          <ac:picMkLst>
            <pc:docMk/>
            <pc:sldMk cId="4047295315" sldId="347"/>
            <ac:picMk id="6" creationId="{69A96D9E-91E6-331F-1117-8453962D62C5}"/>
          </ac:picMkLst>
        </pc:picChg>
        <pc:picChg chg="del">
          <ac:chgData name="Kevin Bouchard" userId="2fc9e66d-ba45-474f-8a9f-7086b34a7d26" providerId="ADAL" clId="{38F516D4-38B2-4E6B-9686-11D301491982}" dt="2024-01-19T15:28:18.060" v="230" actId="478"/>
          <ac:picMkLst>
            <pc:docMk/>
            <pc:sldMk cId="4047295315" sldId="347"/>
            <ac:picMk id="13" creationId="{E27E0380-3085-07B8-96B7-CAB35CCCE9AC}"/>
          </ac:picMkLst>
        </pc:picChg>
      </pc:sldChg>
      <pc:sldChg chg="modSp new del">
        <pc:chgData name="Kevin Bouchard" userId="2fc9e66d-ba45-474f-8a9f-7086b34a7d26" providerId="ADAL" clId="{38F516D4-38B2-4E6B-9686-11D301491982}" dt="2024-01-19T15:33:17.729" v="503" actId="680"/>
        <pc:sldMkLst>
          <pc:docMk/>
          <pc:sldMk cId="2157955959" sldId="348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2" creationId="{A38E0546-E933-8FEE-782A-CAE7EADA9AE6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3" creationId="{319BF13C-9C6D-E756-3D2B-FF807821499F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4" creationId="{D7C6107A-A852-4A81-382E-D23135D5E997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5" creationId="{BB78C14A-1C3C-33C8-9A30-2AAF180A01F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6" creationId="{151FE96D-836D-CC40-2CA5-110AC3FCD91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7" creationId="{D3C4233B-EF90-A948-608F-239F114E65E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8" creationId="{22E39BD0-E26D-78C1-7CD3-E3B4677BA936}"/>
          </ac:spMkLst>
        </pc:spChg>
      </pc:sldChg>
      <pc:sldChg chg="addSp delSp modSp new mod setBg setClrOvrMap">
        <pc:chgData name="Kevin Bouchard" userId="2fc9e66d-ba45-474f-8a9f-7086b34a7d26" providerId="ADAL" clId="{38F516D4-38B2-4E6B-9686-11D301491982}" dt="2024-01-19T21:35:47.018" v="8267" actId="27636"/>
        <pc:sldMkLst>
          <pc:docMk/>
          <pc:sldMk cId="2688121662" sldId="348"/>
        </pc:sldMkLst>
        <pc:spChg chg="mod">
          <ac:chgData name="Kevin Bouchard" userId="2fc9e66d-ba45-474f-8a9f-7086b34a7d26" providerId="ADAL" clId="{38F516D4-38B2-4E6B-9686-11D301491982}" dt="2024-01-19T21:32:30.455" v="8169" actId="20577"/>
          <ac:spMkLst>
            <pc:docMk/>
            <pc:sldMk cId="2688121662" sldId="348"/>
            <ac:spMk id="2" creationId="{5B170BD6-0C5D-AF6B-3EA5-7872141DD6C0}"/>
          </ac:spMkLst>
        </pc:spChg>
        <pc:spChg chg="mod">
          <ac:chgData name="Kevin Bouchard" userId="2fc9e66d-ba45-474f-8a9f-7086b34a7d26" providerId="ADAL" clId="{38F516D4-38B2-4E6B-9686-11D301491982}" dt="2024-01-19T21:35:47.018" v="8267" actId="27636"/>
          <ac:spMkLst>
            <pc:docMk/>
            <pc:sldMk cId="2688121662" sldId="348"/>
            <ac:spMk id="3" creationId="{CE481BBC-7B0E-6729-7469-8F5CE516AB19}"/>
          </ac:spMkLst>
        </pc:spChg>
        <pc:spChg chg="mod">
          <ac:chgData name="Kevin Bouchard" userId="2fc9e66d-ba45-474f-8a9f-7086b34a7d26" providerId="ADAL" clId="{38F516D4-38B2-4E6B-9686-11D301491982}" dt="2024-01-19T21:26:59.968" v="7601" actId="20577"/>
          <ac:spMkLst>
            <pc:docMk/>
            <pc:sldMk cId="2688121662" sldId="348"/>
            <ac:spMk id="4" creationId="{2CEE9758-8F7B-8849-A1DF-D9B6091692BA}"/>
          </ac:spMkLst>
        </pc:spChg>
        <pc:spChg chg="mo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5" creationId="{410E81EA-F5E5-230D-BE4F-29E269AC7F33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9" creationId="{E009DD9B-5EE2-4C0D-8B2B-351C8C102205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10" creationId="{E720DB99-7745-4E75-9D96-AAB6D55C531E}"/>
          </ac:spMkLst>
        </pc:spChg>
        <pc:spChg chg="add del">
          <ac:chgData name="Kevin Bouchard" userId="2fc9e66d-ba45-474f-8a9f-7086b34a7d26" providerId="ADAL" clId="{38F516D4-38B2-4E6B-9686-11D301491982}" dt="2024-01-19T21:24:17.037" v="7497" actId="26606"/>
          <ac:spMkLst>
            <pc:docMk/>
            <pc:sldMk cId="2688121662" sldId="348"/>
            <ac:spMk id="12" creationId="{2A0E4E09-FC02-4ADC-951A-3FFA90B6FE39}"/>
          </ac:spMkLst>
        </pc:spChg>
        <pc:spChg chg="add del">
          <ac:chgData name="Kevin Bouchard" userId="2fc9e66d-ba45-474f-8a9f-7086b34a7d26" providerId="ADAL" clId="{38F516D4-38B2-4E6B-9686-11D301491982}" dt="2024-01-19T21:24:17.037" v="7497" actId="26606"/>
          <ac:spMkLst>
            <pc:docMk/>
            <pc:sldMk cId="2688121662" sldId="348"/>
            <ac:spMk id="14" creationId="{9453FF84-60C1-4EA8-B49B-1B8C2D0C589F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16" creationId="{D68803C4-E159-4360-B7BB-74205C8F782D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18" creationId="{504B0465-3B07-49BF-BEA7-D81476246293}"/>
          </ac:spMkLst>
        </pc:spChg>
        <pc:spChg chg="add del">
          <ac:chgData name="Kevin Bouchard" userId="2fc9e66d-ba45-474f-8a9f-7086b34a7d26" providerId="ADAL" clId="{38F516D4-38B2-4E6B-9686-11D301491982}" dt="2024-01-19T21:24:15.083" v="7494" actId="26606"/>
          <ac:spMkLst>
            <pc:docMk/>
            <pc:sldMk cId="2688121662" sldId="348"/>
            <ac:spMk id="19" creationId="{D8AFD15B-CF29-4306-884F-47675092F91F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20" creationId="{49B7FFA5-14CB-4A4F-9BCC-CA3AA5D9D276}"/>
          </ac:spMkLst>
        </pc:spChg>
        <pc:spChg chg="add del">
          <ac:chgData name="Kevin Bouchard" userId="2fc9e66d-ba45-474f-8a9f-7086b34a7d26" providerId="ADAL" clId="{38F516D4-38B2-4E6B-9686-11D301491982}" dt="2024-01-19T21:24:15.083" v="7494" actId="26606"/>
          <ac:spMkLst>
            <pc:docMk/>
            <pc:sldMk cId="2688121662" sldId="348"/>
            <ac:spMk id="21" creationId="{96349AB3-1BD3-41E1-8979-1DBDCB5CDCF9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22" creationId="{04E48745-7512-4EC2-9E20-9092D12150CA}"/>
          </ac:spMkLst>
        </pc:spChg>
        <pc:grpChg chg="add del">
          <ac:chgData name="Kevin Bouchard" userId="2fc9e66d-ba45-474f-8a9f-7086b34a7d26" providerId="ADAL" clId="{38F516D4-38B2-4E6B-9686-11D301491982}" dt="2024-01-19T21:24:15.083" v="7494" actId="26606"/>
          <ac:grpSpMkLst>
            <pc:docMk/>
            <pc:sldMk cId="2688121662" sldId="348"/>
            <ac:grpSpMk id="23" creationId="{54CA915D-BDF0-41F8-B00E-FB186EFF7BD6}"/>
          </ac:grpSpMkLst>
        </pc:grpChg>
        <pc:picChg chg="add del mod ord modCrop">
          <ac:chgData name="Kevin Bouchard" userId="2fc9e66d-ba45-474f-8a9f-7086b34a7d26" providerId="ADAL" clId="{38F516D4-38B2-4E6B-9686-11D301491982}" dt="2024-01-19T21:35:24.394" v="8263" actId="478"/>
          <ac:picMkLst>
            <pc:docMk/>
            <pc:sldMk cId="2688121662" sldId="348"/>
            <ac:picMk id="7" creationId="{BD2969BB-E4E0-2695-2363-FDC721F54A64}"/>
          </ac:picMkLst>
        </pc:picChg>
        <pc:picChg chg="add mod">
          <ac:chgData name="Kevin Bouchard" userId="2fc9e66d-ba45-474f-8a9f-7086b34a7d26" providerId="ADAL" clId="{38F516D4-38B2-4E6B-9686-11D301491982}" dt="2024-01-19T21:35:40.331" v="8265" actId="1076"/>
          <ac:picMkLst>
            <pc:docMk/>
            <pc:sldMk cId="2688121662" sldId="348"/>
            <ac:picMk id="11" creationId="{551BA76C-3ECB-5BAC-1B6B-FFEAF66EA66B}"/>
          </ac:picMkLst>
        </pc:picChg>
      </pc:sldChg>
      <pc:sldChg chg="modSp new mod">
        <pc:chgData name="Kevin Bouchard" userId="2fc9e66d-ba45-474f-8a9f-7086b34a7d26" providerId="ADAL" clId="{38F516D4-38B2-4E6B-9686-11D301491982}" dt="2024-01-19T21:52:20.104" v="9171" actId="20577"/>
        <pc:sldMkLst>
          <pc:docMk/>
          <pc:sldMk cId="1680124170" sldId="349"/>
        </pc:sldMkLst>
        <pc:spChg chg="mod">
          <ac:chgData name="Kevin Bouchard" userId="2fc9e66d-ba45-474f-8a9f-7086b34a7d26" providerId="ADAL" clId="{38F516D4-38B2-4E6B-9686-11D301491982}" dt="2024-01-19T21:38:55.104" v="8435" actId="20577"/>
          <ac:spMkLst>
            <pc:docMk/>
            <pc:sldMk cId="1680124170" sldId="349"/>
            <ac:spMk id="2" creationId="{791B32DD-FEBF-FC4E-DCD0-9D766F88C087}"/>
          </ac:spMkLst>
        </pc:spChg>
        <pc:spChg chg="mod">
          <ac:chgData name="Kevin Bouchard" userId="2fc9e66d-ba45-474f-8a9f-7086b34a7d26" providerId="ADAL" clId="{38F516D4-38B2-4E6B-9686-11D301491982}" dt="2024-01-19T21:52:20.104" v="9171" actId="20577"/>
          <ac:spMkLst>
            <pc:docMk/>
            <pc:sldMk cId="1680124170" sldId="349"/>
            <ac:spMk id="3" creationId="{E86A10DD-4DF4-9560-40DF-ED342F280951}"/>
          </ac:spMkLst>
        </pc:spChg>
      </pc:sldChg>
      <pc:sldChg chg="modSp new mod">
        <pc:chgData name="Kevin Bouchard" userId="2fc9e66d-ba45-474f-8a9f-7086b34a7d26" providerId="ADAL" clId="{38F516D4-38B2-4E6B-9686-11D301491982}" dt="2024-01-19T21:55:39.673" v="9476" actId="20577"/>
        <pc:sldMkLst>
          <pc:docMk/>
          <pc:sldMk cId="3957256487" sldId="350"/>
        </pc:sldMkLst>
        <pc:spChg chg="mod">
          <ac:chgData name="Kevin Bouchard" userId="2fc9e66d-ba45-474f-8a9f-7086b34a7d26" providerId="ADAL" clId="{38F516D4-38B2-4E6B-9686-11D301491982}" dt="2024-01-19T21:44:31.014" v="8965" actId="20577"/>
          <ac:spMkLst>
            <pc:docMk/>
            <pc:sldMk cId="3957256487" sldId="350"/>
            <ac:spMk id="2" creationId="{066EB228-DF65-76DD-2E3E-784957A5E9D9}"/>
          </ac:spMkLst>
        </pc:spChg>
        <pc:spChg chg="mod">
          <ac:chgData name="Kevin Bouchard" userId="2fc9e66d-ba45-474f-8a9f-7086b34a7d26" providerId="ADAL" clId="{38F516D4-38B2-4E6B-9686-11D301491982}" dt="2024-01-19T21:55:39.673" v="9476" actId="20577"/>
          <ac:spMkLst>
            <pc:docMk/>
            <pc:sldMk cId="3957256487" sldId="350"/>
            <ac:spMk id="3" creationId="{BF171C00-7B3B-F645-71AD-CAB0BB13D7B5}"/>
          </ac:spMkLst>
        </pc:spChg>
      </pc:sldChg>
      <pc:sldChg chg="add">
        <pc:chgData name="Kevin Bouchard" userId="2fc9e66d-ba45-474f-8a9f-7086b34a7d26" providerId="ADAL" clId="{38F516D4-38B2-4E6B-9686-11D301491982}" dt="2024-01-19T22:07:34.203" v="9972"/>
        <pc:sldMkLst>
          <pc:docMk/>
          <pc:sldMk cId="191054620" sldId="351"/>
        </pc:sldMkLst>
      </pc:sldChg>
      <pc:sldMasterChg chg="modSp modSldLayout">
        <pc:chgData name="Kevin Bouchard" userId="2fc9e66d-ba45-474f-8a9f-7086b34a7d26" providerId="ADAL" clId="{38F516D4-38B2-4E6B-9686-11D301491982}" dt="2024-01-18T16:27:07.838" v="4"/>
        <pc:sldMasterMkLst>
          <pc:docMk/>
          <pc:sldMasterMk cId="159949412" sldId="2147483780"/>
        </pc:sldMasterMkLst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9" creationId="{00000000-0000-0000-0000-000000000000}"/>
          </ac:spMkLst>
        </pc:spChg>
        <pc:grpChg chg="mod">
          <ac:chgData name="Kevin Bouchard" userId="2fc9e66d-ba45-474f-8a9f-7086b34a7d26" providerId="ADAL" clId="{38F516D4-38B2-4E6B-9686-11D301491982}" dt="2024-01-18T16:27:07.838" v="4"/>
          <ac:grpSpMkLst>
            <pc:docMk/>
            <pc:sldMasterMk cId="159949412" sldId="2147483780"/>
            <ac:grpSpMk id="12" creationId="{00000000-0000-0000-0000-000000000000}"/>
          </ac:grpSpMkLst>
        </pc:grp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894483118" sldId="2147483781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12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894483118" sldId="2147483781"/>
              <ac:grpSpMk id="10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2496701839" sldId="2147483783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10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2496701839" sldId="2147483783"/>
              <ac:grpSpMk id="8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2203752134" sldId="2147483784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203752134" sldId="2147483784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203752134" sldId="2147483784"/>
              <ac:spMk id="4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2608766335" sldId="2147483785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6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3282916228" sldId="2147483788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3282916228" sldId="2147483788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4206183302" sldId="2147483789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4206183302" sldId="2147483789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82966292" sldId="2147483791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2966292" sldId="214748379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2966292" sldId="2147483791"/>
              <ac:spMk id="3" creationId="{00000000-0000-0000-0000-000000000000}"/>
            </ac:spMkLst>
          </pc:spChg>
        </pc:sldLayoutChg>
      </pc:sldMasterChg>
    </pc:docChg>
  </pc:docChgLst>
  <pc:docChgLst>
    <pc:chgData name="Kevin Bouchard" userId="2fc9e66d-ba45-474f-8a9f-7086b34a7d26" providerId="ADAL" clId="{3A394B14-3CC0-432E-B894-518F6DD4A13D}"/>
    <pc:docChg chg="undo redo custSel addSld delSld modSld sldOrd">
      <pc:chgData name="Kevin Bouchard" userId="2fc9e66d-ba45-474f-8a9f-7086b34a7d26" providerId="ADAL" clId="{3A394B14-3CC0-432E-B894-518F6DD4A13D}" dt="2024-01-21T22:16:10.611" v="5226" actId="47"/>
      <pc:docMkLst>
        <pc:docMk/>
      </pc:docMkLst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823829716" sldId="258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722180629" sldId="276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72379820" sldId="278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15036461" sldId="279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528296575" sldId="280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033799419" sldId="281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156619939" sldId="282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808414488" sldId="283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3887196639" sldId="284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29400175" sldId="285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471341953" sldId="286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3443018309" sldId="287"/>
        </pc:sldMkLst>
      </pc:sldChg>
      <pc:sldChg chg="modSp add del mod">
        <pc:chgData name="Kevin Bouchard" userId="2fc9e66d-ba45-474f-8a9f-7086b34a7d26" providerId="ADAL" clId="{3A394B14-3CC0-432E-B894-518F6DD4A13D}" dt="2024-01-21T21:34:14.472" v="4511" actId="47"/>
        <pc:sldMkLst>
          <pc:docMk/>
          <pc:sldMk cId="783923286" sldId="288"/>
        </pc:sldMkLst>
        <pc:spChg chg="mod">
          <ac:chgData name="Kevin Bouchard" userId="2fc9e66d-ba45-474f-8a9f-7086b34a7d26" providerId="ADAL" clId="{3A394B14-3CC0-432E-B894-518F6DD4A13D}" dt="2024-01-21T18:49:07.469" v="291" actId="20577"/>
          <ac:spMkLst>
            <pc:docMk/>
            <pc:sldMk cId="783923286" sldId="288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48:56.277" v="279" actId="27636"/>
          <ac:spMkLst>
            <pc:docMk/>
            <pc:sldMk cId="783923286" sldId="288"/>
            <ac:spMk id="3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29:39.583" v="4176" actId="20577"/>
          <ac:spMkLst>
            <pc:docMk/>
            <pc:sldMk cId="783923286" sldId="288"/>
            <ac:spMk id="4" creationId="{00000000-0000-0000-0000-000000000000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115151165" sldId="288"/>
        </pc:sldMkLst>
      </pc:sldChg>
      <pc:sldChg chg="modSp add mod">
        <pc:chgData name="Kevin Bouchard" userId="2fc9e66d-ba45-474f-8a9f-7086b34a7d26" providerId="ADAL" clId="{3A394B14-3CC0-432E-B894-518F6DD4A13D}" dt="2024-01-21T21:37:11.248" v="4783" actId="27636"/>
        <pc:sldMkLst>
          <pc:docMk/>
          <pc:sldMk cId="1212747291" sldId="289"/>
        </pc:sldMkLst>
        <pc:spChg chg="mod">
          <ac:chgData name="Kevin Bouchard" userId="2fc9e66d-ba45-474f-8a9f-7086b34a7d26" providerId="ADAL" clId="{3A394B14-3CC0-432E-B894-518F6DD4A13D}" dt="2024-01-21T18:49:22.392" v="292"/>
          <ac:spMkLst>
            <pc:docMk/>
            <pc:sldMk cId="1212747291" sldId="289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48:56.500" v="281" actId="27636"/>
          <ac:spMkLst>
            <pc:docMk/>
            <pc:sldMk cId="1212747291" sldId="289"/>
            <ac:spMk id="3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37:11.248" v="4783" actId="27636"/>
          <ac:spMkLst>
            <pc:docMk/>
            <pc:sldMk cId="1212747291" sldId="289"/>
            <ac:spMk id="4" creationId="{00000000-0000-0000-0000-000000000000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821553015" sldId="289"/>
        </pc:sldMkLst>
      </pc:sldChg>
      <pc:sldChg chg="modSp add mod chgLayout">
        <pc:chgData name="Kevin Bouchard" userId="2fc9e66d-ba45-474f-8a9f-7086b34a7d26" providerId="ADAL" clId="{3A394B14-3CC0-432E-B894-518F6DD4A13D}" dt="2024-01-21T21:41:21.804" v="4977" actId="20577"/>
        <pc:sldMkLst>
          <pc:docMk/>
          <pc:sldMk cId="2612112520" sldId="290"/>
        </pc:sldMkLst>
        <pc:spChg chg="mod ord">
          <ac:chgData name="Kevin Bouchard" userId="2fc9e66d-ba45-474f-8a9f-7086b34a7d26" providerId="ADAL" clId="{3A394B14-3CC0-432E-B894-518F6DD4A13D}" dt="2024-01-21T21:38:14.009" v="4867" actId="700"/>
          <ac:spMkLst>
            <pc:docMk/>
            <pc:sldMk cId="2612112520" sldId="290"/>
            <ac:spMk id="2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1:38:14.009" v="4867" actId="700"/>
          <ac:spMkLst>
            <pc:docMk/>
            <pc:sldMk cId="2612112520" sldId="290"/>
            <ac:spMk id="3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1:41:21.804" v="4977" actId="20577"/>
          <ac:spMkLst>
            <pc:docMk/>
            <pc:sldMk cId="2612112520" sldId="290"/>
            <ac:spMk id="4" creationId="{00000000-0000-0000-0000-000000000000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154025010" sldId="290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57564184" sldId="291"/>
        </pc:sldMkLst>
      </pc:sldChg>
      <pc:sldChg chg="del">
        <pc:chgData name="Kevin Bouchard" userId="2fc9e66d-ba45-474f-8a9f-7086b34a7d26" providerId="ADAL" clId="{3A394B14-3CC0-432E-B894-518F6DD4A13D}" dt="2024-01-21T22:16:10.611" v="5226" actId="47"/>
        <pc:sldMkLst>
          <pc:docMk/>
          <pc:sldMk cId="3721190075" sldId="292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398040344" sldId="295"/>
        </pc:sldMkLst>
      </pc:sldChg>
      <pc:sldChg chg="del">
        <pc:chgData name="Kevin Bouchard" userId="2fc9e66d-ba45-474f-8a9f-7086b34a7d26" providerId="ADAL" clId="{3A394B14-3CC0-432E-B894-518F6DD4A13D}" dt="2024-01-21T22:16:10.611" v="5226" actId="47"/>
        <pc:sldMkLst>
          <pc:docMk/>
          <pc:sldMk cId="3094366213" sldId="296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015615312" sldId="297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737628340" sldId="299"/>
        </pc:sldMkLst>
      </pc:sldChg>
      <pc:sldChg chg="addSp delSp modSp mod setBg setClrOvrMap">
        <pc:chgData name="Kevin Bouchard" userId="2fc9e66d-ba45-474f-8a9f-7086b34a7d26" providerId="ADAL" clId="{3A394B14-3CC0-432E-B894-518F6DD4A13D}" dt="2024-01-21T20:48:37.404" v="2669" actId="207"/>
        <pc:sldMkLst>
          <pc:docMk/>
          <pc:sldMk cId="1083437385" sldId="301"/>
        </pc:sldMkLst>
        <pc:spChg chg="mod">
          <ac:chgData name="Kevin Bouchard" userId="2fc9e66d-ba45-474f-8a9f-7086b34a7d26" providerId="ADAL" clId="{3A394B14-3CC0-432E-B894-518F6DD4A13D}" dt="2024-01-21T20:46:56.238" v="2659" actId="26606"/>
          <ac:spMkLst>
            <pc:docMk/>
            <pc:sldMk cId="1083437385" sldId="301"/>
            <ac:spMk id="4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0:46:03.881" v="2578" actId="26606"/>
          <ac:spMkLst>
            <pc:docMk/>
            <pc:sldMk cId="1083437385" sldId="301"/>
            <ac:spMk id="5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0:46:56.238" v="2659" actId="26606"/>
          <ac:spMkLst>
            <pc:docMk/>
            <pc:sldMk cId="1083437385" sldId="301"/>
            <ac:spMk id="6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0:48:37.404" v="2669" actId="207"/>
          <ac:spMkLst>
            <pc:docMk/>
            <pc:sldMk cId="1083437385" sldId="301"/>
            <ac:spMk id="7" creationId="{00000000-0000-0000-0000-000000000000}"/>
          </ac:spMkLst>
        </pc:spChg>
        <pc:spChg chg="add del">
          <ac:chgData name="Kevin Bouchard" userId="2fc9e66d-ba45-474f-8a9f-7086b34a7d26" providerId="ADAL" clId="{3A394B14-3CC0-432E-B894-518F6DD4A13D}" dt="2024-01-21T20:46:03.855" v="2577" actId="26606"/>
          <ac:spMkLst>
            <pc:docMk/>
            <pc:sldMk cId="1083437385" sldId="301"/>
            <ac:spMk id="13" creationId="{D8AFD15B-CF29-4306-884F-47675092F91F}"/>
          </ac:spMkLst>
        </pc:spChg>
        <pc:spChg chg="add del">
          <ac:chgData name="Kevin Bouchard" userId="2fc9e66d-ba45-474f-8a9f-7086b34a7d26" providerId="ADAL" clId="{3A394B14-3CC0-432E-B894-518F6DD4A13D}" dt="2024-01-21T20:46:03.855" v="2577" actId="26606"/>
          <ac:spMkLst>
            <pc:docMk/>
            <pc:sldMk cId="1083437385" sldId="301"/>
            <ac:spMk id="15" creationId="{96349AB3-1BD3-41E1-8979-1DBDCB5CDCF9}"/>
          </ac:spMkLst>
        </pc:spChg>
        <pc:spChg chg="add del">
          <ac:chgData name="Kevin Bouchard" userId="2fc9e66d-ba45-474f-8a9f-7086b34a7d26" providerId="ADAL" clId="{3A394B14-3CC0-432E-B894-518F6DD4A13D}" dt="2024-01-21T20:46:56.238" v="2659" actId="26606"/>
          <ac:spMkLst>
            <pc:docMk/>
            <pc:sldMk cId="1083437385" sldId="301"/>
            <ac:spMk id="21" creationId="{3964958D-AF5D-4863-B5FB-83F6B8CB12A0}"/>
          </ac:spMkLst>
        </pc:spChg>
        <pc:spChg chg="add del">
          <ac:chgData name="Kevin Bouchard" userId="2fc9e66d-ba45-474f-8a9f-7086b34a7d26" providerId="ADAL" clId="{3A394B14-3CC0-432E-B894-518F6DD4A13D}" dt="2024-01-21T20:46:56.219" v="2658" actId="26606"/>
          <ac:spMkLst>
            <pc:docMk/>
            <pc:sldMk cId="1083437385" sldId="301"/>
            <ac:spMk id="29" creationId="{F79FF99C-BAA9-404F-9C96-6DD456B4F795}"/>
          </ac:spMkLst>
        </pc:spChg>
        <pc:spChg chg="add del">
          <ac:chgData name="Kevin Bouchard" userId="2fc9e66d-ba45-474f-8a9f-7086b34a7d26" providerId="ADAL" clId="{3A394B14-3CC0-432E-B894-518F6DD4A13D}" dt="2024-01-21T20:46:56.219" v="2658" actId="26606"/>
          <ac:spMkLst>
            <pc:docMk/>
            <pc:sldMk cId="1083437385" sldId="301"/>
            <ac:spMk id="31" creationId="{49C44AFD-C72D-4D9C-84C6-73E615CED884}"/>
          </ac:spMkLst>
        </pc:spChg>
        <pc:spChg chg="add">
          <ac:chgData name="Kevin Bouchard" userId="2fc9e66d-ba45-474f-8a9f-7086b34a7d26" providerId="ADAL" clId="{3A394B14-3CC0-432E-B894-518F6DD4A13D}" dt="2024-01-21T20:46:56.238" v="2659" actId="26606"/>
          <ac:spMkLst>
            <pc:docMk/>
            <pc:sldMk cId="1083437385" sldId="301"/>
            <ac:spMk id="37" creationId="{362E11DD-B54B-4751-9C17-39DAF9EF46E7}"/>
          </ac:spMkLst>
        </pc:spChg>
        <pc:grpChg chg="add del">
          <ac:chgData name="Kevin Bouchard" userId="2fc9e66d-ba45-474f-8a9f-7086b34a7d26" providerId="ADAL" clId="{3A394B14-3CC0-432E-B894-518F6DD4A13D}" dt="2024-01-21T20:46:03.855" v="2577" actId="26606"/>
          <ac:grpSpMkLst>
            <pc:docMk/>
            <pc:sldMk cId="1083437385" sldId="301"/>
            <ac:grpSpMk id="17" creationId="{54CA915D-BDF0-41F8-B00E-FB186EFF7BD6}"/>
          </ac:grpSpMkLst>
        </pc:grpChg>
        <pc:grpChg chg="add del">
          <ac:chgData name="Kevin Bouchard" userId="2fc9e66d-ba45-474f-8a9f-7086b34a7d26" providerId="ADAL" clId="{3A394B14-3CC0-432E-B894-518F6DD4A13D}" dt="2024-01-21T20:46:56.238" v="2659" actId="26606"/>
          <ac:grpSpMkLst>
            <pc:docMk/>
            <pc:sldMk cId="1083437385" sldId="301"/>
            <ac:grpSpMk id="23" creationId="{11002ACD-3B0C-4885-8754-8A00E926FE4B}"/>
          </ac:grpSpMkLst>
        </pc:grpChg>
        <pc:grpChg chg="add del">
          <ac:chgData name="Kevin Bouchard" userId="2fc9e66d-ba45-474f-8a9f-7086b34a7d26" providerId="ADAL" clId="{3A394B14-3CC0-432E-B894-518F6DD4A13D}" dt="2024-01-21T20:46:56.219" v="2658" actId="26606"/>
          <ac:grpSpMkLst>
            <pc:docMk/>
            <pc:sldMk cId="1083437385" sldId="301"/>
            <ac:grpSpMk id="33" creationId="{1D25B14F-36E0-41E8-956F-CABEF1ADD65F}"/>
          </ac:grpSpMkLst>
        </pc:grpChg>
        <pc:grpChg chg="add">
          <ac:chgData name="Kevin Bouchard" userId="2fc9e66d-ba45-474f-8a9f-7086b34a7d26" providerId="ADAL" clId="{3A394B14-3CC0-432E-B894-518F6DD4A13D}" dt="2024-01-21T20:46:56.238" v="2659" actId="26606"/>
          <ac:grpSpMkLst>
            <pc:docMk/>
            <pc:sldMk cId="1083437385" sldId="301"/>
            <ac:grpSpMk id="38" creationId="{B55DE4E1-F219-45A4-96D9-9A86D0E4DBD2}"/>
          </ac:grpSpMkLst>
        </pc:grpChg>
        <pc:picChg chg="add del">
          <ac:chgData name="Kevin Bouchard" userId="2fc9e66d-ba45-474f-8a9f-7086b34a7d26" providerId="ADAL" clId="{3A394B14-3CC0-432E-B894-518F6DD4A13D}" dt="2024-01-21T20:46:03.855" v="2577" actId="26606"/>
          <ac:picMkLst>
            <pc:docMk/>
            <pc:sldMk cId="1083437385" sldId="301"/>
            <ac:picMk id="9" creationId="{09879341-A7CF-6952-9645-91BD3F6DC687}"/>
          </ac:picMkLst>
        </pc:picChg>
        <pc:picChg chg="add mod ord">
          <ac:chgData name="Kevin Bouchard" userId="2fc9e66d-ba45-474f-8a9f-7086b34a7d26" providerId="ADAL" clId="{3A394B14-3CC0-432E-B894-518F6DD4A13D}" dt="2024-01-21T20:46:56.238" v="2659" actId="26606"/>
          <ac:picMkLst>
            <pc:docMk/>
            <pc:sldMk cId="1083437385" sldId="301"/>
            <ac:picMk id="22" creationId="{EB0512F3-24D5-1981-E43F-F110AD28DC48}"/>
          </ac:picMkLst>
        </pc:picChg>
      </pc:sldChg>
      <pc:sldChg chg="modSp add mod">
        <pc:chgData name="Kevin Bouchard" userId="2fc9e66d-ba45-474f-8a9f-7086b34a7d26" providerId="ADAL" clId="{3A394B14-3CC0-432E-B894-518F6DD4A13D}" dt="2024-01-21T21:37:57.106" v="4866" actId="20577"/>
        <pc:sldMkLst>
          <pc:docMk/>
          <pc:sldMk cId="683913338" sldId="302"/>
        </pc:sldMkLst>
        <pc:spChg chg="mod">
          <ac:chgData name="Kevin Bouchard" userId="2fc9e66d-ba45-474f-8a9f-7086b34a7d26" providerId="ADAL" clId="{3A394B14-3CC0-432E-B894-518F6DD4A13D}" dt="2024-01-21T18:48:56.512" v="282" actId="27636"/>
          <ac:spMkLst>
            <pc:docMk/>
            <pc:sldMk cId="683913338" sldId="302"/>
            <ac:spMk id="3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37:57.106" v="4866" actId="20577"/>
          <ac:spMkLst>
            <pc:docMk/>
            <pc:sldMk cId="683913338" sldId="302"/>
            <ac:spMk id="4" creationId="{00000000-0000-0000-0000-000000000000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4075033953" sldId="306"/>
        </pc:sldMkLst>
      </pc:sldChg>
      <pc:sldChg chg="modSp add del mod ord">
        <pc:chgData name="Kevin Bouchard" userId="2fc9e66d-ba45-474f-8a9f-7086b34a7d26" providerId="ADAL" clId="{3A394B14-3CC0-432E-B894-518F6DD4A13D}" dt="2024-01-21T19:15:57.701" v="851" actId="47"/>
        <pc:sldMkLst>
          <pc:docMk/>
          <pc:sldMk cId="2777996068" sldId="307"/>
        </pc:sldMkLst>
        <pc:spChg chg="mod">
          <ac:chgData name="Kevin Bouchard" userId="2fc9e66d-ba45-474f-8a9f-7086b34a7d26" providerId="ADAL" clId="{3A394B14-3CC0-432E-B894-518F6DD4A13D}" dt="2024-01-21T19:07:30.393" v="550" actId="20577"/>
          <ac:spMkLst>
            <pc:docMk/>
            <pc:sldMk cId="2777996068" sldId="307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9:08:48.400" v="688" actId="20577"/>
          <ac:spMkLst>
            <pc:docMk/>
            <pc:sldMk cId="2777996068" sldId="307"/>
            <ac:spMk id="3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9:11:33.138" v="780" actId="14100"/>
          <ac:spMkLst>
            <pc:docMk/>
            <pc:sldMk cId="2777996068" sldId="307"/>
            <ac:spMk id="4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9:08:10.832" v="600" actId="1076"/>
          <ac:spMkLst>
            <pc:docMk/>
            <pc:sldMk cId="2777996068" sldId="307"/>
            <ac:spMk id="11" creationId="{00000000-0000-0000-0000-000000000000}"/>
          </ac:spMkLst>
        </pc:spChg>
      </pc:sldChg>
      <pc:sldChg chg="modSp add del mod">
        <pc:chgData name="Kevin Bouchard" userId="2fc9e66d-ba45-474f-8a9f-7086b34a7d26" providerId="ADAL" clId="{3A394B14-3CC0-432E-B894-518F6DD4A13D}" dt="2024-01-21T19:15:56.566" v="850" actId="47"/>
        <pc:sldMkLst>
          <pc:docMk/>
          <pc:sldMk cId="2320757770" sldId="312"/>
        </pc:sldMkLst>
        <pc:spChg chg="mod">
          <ac:chgData name="Kevin Bouchard" userId="2fc9e66d-ba45-474f-8a9f-7086b34a7d26" providerId="ADAL" clId="{3A394B14-3CC0-432E-B894-518F6DD4A13D}" dt="2024-01-21T19:09:04.921" v="708" actId="20577"/>
          <ac:spMkLst>
            <pc:docMk/>
            <pc:sldMk cId="2320757770" sldId="312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9:13:18.233" v="849" actId="20577"/>
          <ac:spMkLst>
            <pc:docMk/>
            <pc:sldMk cId="2320757770" sldId="312"/>
            <ac:spMk id="3" creationId="{00000000-0000-0000-0000-000000000000}"/>
          </ac:spMkLst>
        </pc:spChg>
        <pc:picChg chg="mod">
          <ac:chgData name="Kevin Bouchard" userId="2fc9e66d-ba45-474f-8a9f-7086b34a7d26" providerId="ADAL" clId="{3A394B14-3CC0-432E-B894-518F6DD4A13D}" dt="2024-01-21T19:09:37.355" v="769" actId="1076"/>
          <ac:picMkLst>
            <pc:docMk/>
            <pc:sldMk cId="2320757770" sldId="312"/>
            <ac:picMk id="6" creationId="{00000000-0000-0000-0000-000000000000}"/>
          </ac:picMkLst>
        </pc:picChg>
        <pc:picChg chg="mod">
          <ac:chgData name="Kevin Bouchard" userId="2fc9e66d-ba45-474f-8a9f-7086b34a7d26" providerId="ADAL" clId="{3A394B14-3CC0-432E-B894-518F6DD4A13D}" dt="2024-01-21T19:09:33.221" v="768" actId="1076"/>
          <ac:picMkLst>
            <pc:docMk/>
            <pc:sldMk cId="2320757770" sldId="312"/>
            <ac:picMk id="7" creationId="{00000000-0000-0000-0000-000000000000}"/>
          </ac:picMkLst>
        </pc:picChg>
      </pc:sldChg>
      <pc:sldChg chg="modSp add mod">
        <pc:chgData name="Kevin Bouchard" userId="2fc9e66d-ba45-474f-8a9f-7086b34a7d26" providerId="ADAL" clId="{3A394B14-3CC0-432E-B894-518F6DD4A13D}" dt="2024-01-21T20:58:48.942" v="2983" actId="20577"/>
        <pc:sldMkLst>
          <pc:docMk/>
          <pc:sldMk cId="2077747949" sldId="313"/>
        </pc:sldMkLst>
        <pc:spChg chg="mod">
          <ac:chgData name="Kevin Bouchard" userId="2fc9e66d-ba45-474f-8a9f-7086b34a7d26" providerId="ADAL" clId="{3A394B14-3CC0-432E-B894-518F6DD4A13D}" dt="2024-01-21T20:58:48.942" v="2983" actId="20577"/>
          <ac:spMkLst>
            <pc:docMk/>
            <pc:sldMk cId="2077747949" sldId="313"/>
            <ac:spMk id="8" creationId="{00000000-0000-0000-0000-000000000000}"/>
          </ac:spMkLst>
        </pc:spChg>
      </pc:sldChg>
      <pc:sldChg chg="modSp add mod">
        <pc:chgData name="Kevin Bouchard" userId="2fc9e66d-ba45-474f-8a9f-7086b34a7d26" providerId="ADAL" clId="{3A394B14-3CC0-432E-B894-518F6DD4A13D}" dt="2024-01-21T21:01:18.836" v="3052" actId="20577"/>
        <pc:sldMkLst>
          <pc:docMk/>
          <pc:sldMk cId="590075766" sldId="314"/>
        </pc:sldMkLst>
        <pc:spChg chg="mod">
          <ac:chgData name="Kevin Bouchard" userId="2fc9e66d-ba45-474f-8a9f-7086b34a7d26" providerId="ADAL" clId="{3A394B14-3CC0-432E-B894-518F6DD4A13D}" dt="2024-01-21T20:58:59.497" v="2993" actId="20577"/>
          <ac:spMkLst>
            <pc:docMk/>
            <pc:sldMk cId="590075766" sldId="314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01:18.836" v="3052" actId="20577"/>
          <ac:spMkLst>
            <pc:docMk/>
            <pc:sldMk cId="590075766" sldId="314"/>
            <ac:spMk id="3" creationId="{00000000-0000-0000-0000-000000000000}"/>
          </ac:spMkLst>
        </pc:spChg>
      </pc:sldChg>
      <pc:sldChg chg="addSp delSp modSp add mod">
        <pc:chgData name="Kevin Bouchard" userId="2fc9e66d-ba45-474f-8a9f-7086b34a7d26" providerId="ADAL" clId="{3A394B14-3CC0-432E-B894-518F6DD4A13D}" dt="2024-01-21T20:55:59.565" v="2740" actId="27636"/>
        <pc:sldMkLst>
          <pc:docMk/>
          <pc:sldMk cId="480714338" sldId="315"/>
        </pc:sldMkLst>
        <pc:spChg chg="mod">
          <ac:chgData name="Kevin Bouchard" userId="2fc9e66d-ba45-474f-8a9f-7086b34a7d26" providerId="ADAL" clId="{3A394B14-3CC0-432E-B894-518F6DD4A13D}" dt="2024-01-21T20:48:58.954" v="2689" actId="20577"/>
          <ac:spMkLst>
            <pc:docMk/>
            <pc:sldMk cId="480714338" sldId="315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0:55:59.565" v="2740" actId="27636"/>
          <ac:spMkLst>
            <pc:docMk/>
            <pc:sldMk cId="480714338" sldId="315"/>
            <ac:spMk id="3" creationId="{00000000-0000-0000-0000-000000000000}"/>
          </ac:spMkLst>
        </pc:spChg>
        <pc:spChg chg="add mod">
          <ac:chgData name="Kevin Bouchard" userId="2fc9e66d-ba45-474f-8a9f-7086b34a7d26" providerId="ADAL" clId="{3A394B14-3CC0-432E-B894-518F6DD4A13D}" dt="2024-01-21T20:51:38.155" v="2696" actId="20577"/>
          <ac:spMkLst>
            <pc:docMk/>
            <pc:sldMk cId="480714338" sldId="315"/>
            <ac:spMk id="8" creationId="{9B1665C4-2637-20EB-F5BB-5A271F58688F}"/>
          </ac:spMkLst>
        </pc:spChg>
        <pc:picChg chg="del mod">
          <ac:chgData name="Kevin Bouchard" userId="2fc9e66d-ba45-474f-8a9f-7086b34a7d26" providerId="ADAL" clId="{3A394B14-3CC0-432E-B894-518F6DD4A13D}" dt="2024-01-21T20:51:31.180" v="2693" actId="478"/>
          <ac:picMkLst>
            <pc:docMk/>
            <pc:sldMk cId="480714338" sldId="315"/>
            <ac:picMk id="6" creationId="{00000000-0000-0000-0000-000000000000}"/>
          </ac:picMkLst>
        </pc:picChg>
      </pc:sldChg>
      <pc:sldChg chg="modSp add mod">
        <pc:chgData name="Kevin Bouchard" userId="2fc9e66d-ba45-474f-8a9f-7086b34a7d26" providerId="ADAL" clId="{3A394B14-3CC0-432E-B894-518F6DD4A13D}" dt="2024-01-21T21:14:28.608" v="3830" actId="20577"/>
        <pc:sldMkLst>
          <pc:docMk/>
          <pc:sldMk cId="3935821515" sldId="316"/>
        </pc:sldMkLst>
        <pc:spChg chg="mod">
          <ac:chgData name="Kevin Bouchard" userId="2fc9e66d-ba45-474f-8a9f-7086b34a7d26" providerId="ADAL" clId="{3A394B14-3CC0-432E-B894-518F6DD4A13D}" dt="2024-01-21T21:13:01.314" v="3637" actId="20577"/>
          <ac:spMkLst>
            <pc:docMk/>
            <pc:sldMk cId="3935821515" sldId="316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14:28.608" v="3830" actId="20577"/>
          <ac:spMkLst>
            <pc:docMk/>
            <pc:sldMk cId="3935821515" sldId="316"/>
            <ac:spMk id="7" creationId="{00000000-0000-0000-0000-000000000000}"/>
          </ac:spMkLst>
        </pc:spChg>
      </pc:sldChg>
      <pc:sldChg chg="addSp delSp modSp add mod">
        <pc:chgData name="Kevin Bouchard" userId="2fc9e66d-ba45-474f-8a9f-7086b34a7d26" providerId="ADAL" clId="{3A394B14-3CC0-432E-B894-518F6DD4A13D}" dt="2024-01-21T21:00:40.887" v="3021" actId="478"/>
        <pc:sldMkLst>
          <pc:docMk/>
          <pc:sldMk cId="710305644" sldId="317"/>
        </pc:sldMkLst>
        <pc:spChg chg="mod">
          <ac:chgData name="Kevin Bouchard" userId="2fc9e66d-ba45-474f-8a9f-7086b34a7d26" providerId="ADAL" clId="{3A394B14-3CC0-432E-B894-518F6DD4A13D}" dt="2024-01-21T20:56:06.196" v="2746" actId="6549"/>
          <ac:spMkLst>
            <pc:docMk/>
            <pc:sldMk cId="710305644" sldId="317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0:58:30.325" v="2963" actId="5793"/>
          <ac:spMkLst>
            <pc:docMk/>
            <pc:sldMk cId="710305644" sldId="317"/>
            <ac:spMk id="3" creationId="{00000000-0000-0000-0000-000000000000}"/>
          </ac:spMkLst>
        </pc:spChg>
        <pc:spChg chg="add del mod">
          <ac:chgData name="Kevin Bouchard" userId="2fc9e66d-ba45-474f-8a9f-7086b34a7d26" providerId="ADAL" clId="{3A394B14-3CC0-432E-B894-518F6DD4A13D}" dt="2024-01-21T21:00:40.420" v="3020" actId="22"/>
          <ac:spMkLst>
            <pc:docMk/>
            <pc:sldMk cId="710305644" sldId="317"/>
            <ac:spMk id="10" creationId="{09DD4D22-C942-1053-654B-59F35A98475E}"/>
          </ac:spMkLst>
        </pc:spChg>
        <pc:picChg chg="add del">
          <ac:chgData name="Kevin Bouchard" userId="2fc9e66d-ba45-474f-8a9f-7086b34a7d26" providerId="ADAL" clId="{3A394B14-3CC0-432E-B894-518F6DD4A13D}" dt="2024-01-21T21:00:40.887" v="3021" actId="478"/>
          <ac:picMkLst>
            <pc:docMk/>
            <pc:sldMk cId="710305644" sldId="317"/>
            <ac:picMk id="6" creationId="{00000000-0000-0000-0000-000000000000}"/>
          </ac:picMkLst>
        </pc:picChg>
        <pc:picChg chg="mod">
          <ac:chgData name="Kevin Bouchard" userId="2fc9e66d-ba45-474f-8a9f-7086b34a7d26" providerId="ADAL" clId="{3A394B14-3CC0-432E-B894-518F6DD4A13D}" dt="2024-01-21T20:58:35.190" v="2964" actId="1076"/>
          <ac:picMkLst>
            <pc:docMk/>
            <pc:sldMk cId="710305644" sldId="317"/>
            <ac:picMk id="8" creationId="{00000000-0000-0000-0000-000000000000}"/>
          </ac:picMkLst>
        </pc:picChg>
      </pc:sldChg>
      <pc:sldChg chg="addSp delSp modSp add mod">
        <pc:chgData name="Kevin Bouchard" userId="2fc9e66d-ba45-474f-8a9f-7086b34a7d26" providerId="ADAL" clId="{3A394B14-3CC0-432E-B894-518F6DD4A13D}" dt="2024-01-21T21:03:40.061" v="3111" actId="27636"/>
        <pc:sldMkLst>
          <pc:docMk/>
          <pc:sldMk cId="1050306101" sldId="318"/>
        </pc:sldMkLst>
        <pc:spChg chg="mod">
          <ac:chgData name="Kevin Bouchard" userId="2fc9e66d-ba45-474f-8a9f-7086b34a7d26" providerId="ADAL" clId="{3A394B14-3CC0-432E-B894-518F6DD4A13D}" dt="2024-01-21T21:02:13.768" v="3054" actId="20577"/>
          <ac:spMkLst>
            <pc:docMk/>
            <pc:sldMk cId="1050306101" sldId="318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03:40.061" v="3111" actId="27636"/>
          <ac:spMkLst>
            <pc:docMk/>
            <pc:sldMk cId="1050306101" sldId="318"/>
            <ac:spMk id="3" creationId="{00000000-0000-0000-0000-000000000000}"/>
          </ac:spMkLst>
        </pc:spChg>
        <pc:picChg chg="add del mod">
          <ac:chgData name="Kevin Bouchard" userId="2fc9e66d-ba45-474f-8a9f-7086b34a7d26" providerId="ADAL" clId="{3A394B14-3CC0-432E-B894-518F6DD4A13D}" dt="2024-01-21T21:03:30.729" v="3105" actId="1076"/>
          <ac:picMkLst>
            <pc:docMk/>
            <pc:sldMk cId="1050306101" sldId="318"/>
            <ac:picMk id="8" creationId="{00000000-0000-0000-0000-000000000000}"/>
          </ac:picMkLst>
        </pc:picChg>
        <pc:picChg chg="del">
          <ac:chgData name="Kevin Bouchard" userId="2fc9e66d-ba45-474f-8a9f-7086b34a7d26" providerId="ADAL" clId="{3A394B14-3CC0-432E-B894-518F6DD4A13D}" dt="2024-01-21T21:02:50.826" v="3094" actId="478"/>
          <ac:picMkLst>
            <pc:docMk/>
            <pc:sldMk cId="1050306101" sldId="318"/>
            <ac:picMk id="10" creationId="{00000000-0000-0000-0000-000000000000}"/>
          </ac:picMkLst>
        </pc:picChg>
      </pc:sldChg>
      <pc:sldChg chg="addSp delSp modSp add mod">
        <pc:chgData name="Kevin Bouchard" userId="2fc9e66d-ba45-474f-8a9f-7086b34a7d26" providerId="ADAL" clId="{3A394B14-3CC0-432E-B894-518F6DD4A13D}" dt="2024-01-21T21:08:47.553" v="3343" actId="114"/>
        <pc:sldMkLst>
          <pc:docMk/>
          <pc:sldMk cId="2255821525" sldId="319"/>
        </pc:sldMkLst>
        <pc:spChg chg="mod">
          <ac:chgData name="Kevin Bouchard" userId="2fc9e66d-ba45-474f-8a9f-7086b34a7d26" providerId="ADAL" clId="{3A394B14-3CC0-432E-B894-518F6DD4A13D}" dt="2024-01-21T21:05:20.073" v="3285" actId="20577"/>
          <ac:spMkLst>
            <pc:docMk/>
            <pc:sldMk cId="2255821525" sldId="319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1:08:47.553" v="3343" actId="114"/>
          <ac:spMkLst>
            <pc:docMk/>
            <pc:sldMk cId="2255821525" sldId="319"/>
            <ac:spMk id="3" creationId="{00000000-0000-0000-0000-000000000000}"/>
          </ac:spMkLst>
        </pc:spChg>
        <pc:spChg chg="add del">
          <ac:chgData name="Kevin Bouchard" userId="2fc9e66d-ba45-474f-8a9f-7086b34a7d26" providerId="ADAL" clId="{3A394B14-3CC0-432E-B894-518F6DD4A13D}" dt="2024-01-21T21:07:29.267" v="3307" actId="478"/>
          <ac:spMkLst>
            <pc:docMk/>
            <pc:sldMk cId="2255821525" sldId="319"/>
            <ac:spMk id="13" creationId="{23DC97BB-5F02-4848-2576-77082C6086D7}"/>
          </ac:spMkLst>
        </pc:spChg>
        <pc:spChg chg="add mod">
          <ac:chgData name="Kevin Bouchard" userId="2fc9e66d-ba45-474f-8a9f-7086b34a7d26" providerId="ADAL" clId="{3A394B14-3CC0-432E-B894-518F6DD4A13D}" dt="2024-01-21T21:07:38.220" v="3309"/>
          <ac:spMkLst>
            <pc:docMk/>
            <pc:sldMk cId="2255821525" sldId="319"/>
            <ac:spMk id="16" creationId="{6A4B8AEF-F58A-250A-014D-86C9294EB145}"/>
          </ac:spMkLst>
        </pc:spChg>
        <pc:graphicFrameChg chg="add mod">
          <ac:chgData name="Kevin Bouchard" userId="2fc9e66d-ba45-474f-8a9f-7086b34a7d26" providerId="ADAL" clId="{3A394B14-3CC0-432E-B894-518F6DD4A13D}" dt="2024-01-21T21:05:50.644" v="3295"/>
          <ac:graphicFrameMkLst>
            <pc:docMk/>
            <pc:sldMk cId="2255821525" sldId="319"/>
            <ac:graphicFrameMk id="6" creationId="{43A9AF1A-6529-5D98-AB22-33D59CABBB1A}"/>
          </ac:graphicFrameMkLst>
        </pc:graphicFrameChg>
        <pc:graphicFrameChg chg="add mod">
          <ac:chgData name="Kevin Bouchard" userId="2fc9e66d-ba45-474f-8a9f-7086b34a7d26" providerId="ADAL" clId="{3A394B14-3CC0-432E-B894-518F6DD4A13D}" dt="2024-01-21T21:06:47.225" v="3296"/>
          <ac:graphicFrameMkLst>
            <pc:docMk/>
            <pc:sldMk cId="2255821525" sldId="319"/>
            <ac:graphicFrameMk id="7" creationId="{0CAB58E2-2147-F495-6C1B-FCDB9A34C915}"/>
          </ac:graphicFrameMkLst>
        </pc:graphicFrameChg>
        <pc:graphicFrameChg chg="add del mod">
          <ac:chgData name="Kevin Bouchard" userId="2fc9e66d-ba45-474f-8a9f-7086b34a7d26" providerId="ADAL" clId="{3A394B14-3CC0-432E-B894-518F6DD4A13D}" dt="2024-01-21T21:07:41.871" v="3312" actId="478"/>
          <ac:graphicFrameMkLst>
            <pc:docMk/>
            <pc:sldMk cId="2255821525" sldId="319"/>
            <ac:graphicFrameMk id="14" creationId="{0D31B197-4009-739C-9DC0-FDE3D4A4151F}"/>
          </ac:graphicFrameMkLst>
        </pc:graphicFrameChg>
        <pc:graphicFrameChg chg="add mod">
          <ac:chgData name="Kevin Bouchard" userId="2fc9e66d-ba45-474f-8a9f-7086b34a7d26" providerId="ADAL" clId="{3A394B14-3CC0-432E-B894-518F6DD4A13D}" dt="2024-01-21T21:07:34.984" v="3308"/>
          <ac:graphicFrameMkLst>
            <pc:docMk/>
            <pc:sldMk cId="2255821525" sldId="319"/>
            <ac:graphicFrameMk id="15" creationId="{2C4D63CE-1984-C588-4A92-32235FCC82FF}"/>
          </ac:graphicFrameMkLst>
        </pc:graphicFrameChg>
        <pc:picChg chg="del mod">
          <ac:chgData name="Kevin Bouchard" userId="2fc9e66d-ba45-474f-8a9f-7086b34a7d26" providerId="ADAL" clId="{3A394B14-3CC0-432E-B894-518F6DD4A13D}" dt="2024-01-21T21:05:42.304" v="3294" actId="478"/>
          <ac:picMkLst>
            <pc:docMk/>
            <pc:sldMk cId="2255821525" sldId="319"/>
            <ac:picMk id="8" creationId="{00000000-0000-0000-0000-000000000000}"/>
          </ac:picMkLst>
        </pc:picChg>
        <pc:picChg chg="add del mod">
          <ac:chgData name="Kevin Bouchard" userId="2fc9e66d-ba45-474f-8a9f-7086b34a7d26" providerId="ADAL" clId="{3A394B14-3CC0-432E-B894-518F6DD4A13D}" dt="2024-01-21T21:07:00.471" v="3300" actId="21"/>
          <ac:picMkLst>
            <pc:docMk/>
            <pc:sldMk cId="2255821525" sldId="319"/>
            <ac:picMk id="9" creationId="{A21CFA59-9E7C-86A1-EFF4-33934171BB17}"/>
          </ac:picMkLst>
        </pc:picChg>
        <pc:picChg chg="add del">
          <ac:chgData name="Kevin Bouchard" userId="2fc9e66d-ba45-474f-8a9f-7086b34a7d26" providerId="ADAL" clId="{3A394B14-3CC0-432E-B894-518F6DD4A13D}" dt="2024-01-21T21:07:14.120" v="3302" actId="478"/>
          <ac:picMkLst>
            <pc:docMk/>
            <pc:sldMk cId="2255821525" sldId="319"/>
            <ac:picMk id="10" creationId="{8FF8210A-410D-4DED-96BB-AEAC2641AAAD}"/>
          </ac:picMkLst>
        </pc:picChg>
        <pc:picChg chg="del">
          <ac:chgData name="Kevin Bouchard" userId="2fc9e66d-ba45-474f-8a9f-7086b34a7d26" providerId="ADAL" clId="{3A394B14-3CC0-432E-B894-518F6DD4A13D}" dt="2024-01-21T21:05:15.239" v="3284" actId="478"/>
          <ac:picMkLst>
            <pc:docMk/>
            <pc:sldMk cId="2255821525" sldId="319"/>
            <ac:picMk id="11" creationId="{00000000-0000-0000-0000-000000000000}"/>
          </ac:picMkLst>
        </pc:picChg>
        <pc:picChg chg="add del">
          <ac:chgData name="Kevin Bouchard" userId="2fc9e66d-ba45-474f-8a9f-7086b34a7d26" providerId="ADAL" clId="{3A394B14-3CC0-432E-B894-518F6DD4A13D}" dt="2024-01-21T21:07:40.569" v="3311" actId="478"/>
          <ac:picMkLst>
            <pc:docMk/>
            <pc:sldMk cId="2255821525" sldId="319"/>
            <ac:picMk id="17" creationId="{E8AD6335-C5FA-EFA1-B6BC-CDEE444544A8}"/>
          </ac:picMkLst>
        </pc:picChg>
        <pc:picChg chg="add mod">
          <ac:chgData name="Kevin Bouchard" userId="2fc9e66d-ba45-474f-8a9f-7086b34a7d26" providerId="ADAL" clId="{3A394B14-3CC0-432E-B894-518F6DD4A13D}" dt="2024-01-21T21:08:25.886" v="3317" actId="1076"/>
          <ac:picMkLst>
            <pc:docMk/>
            <pc:sldMk cId="2255821525" sldId="319"/>
            <ac:picMk id="19" creationId="{34A9145F-DFFC-BBA7-4EF3-62D3E564B170}"/>
          </ac:picMkLst>
        </pc:pic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889380667" sldId="322"/>
        </pc:sldMkLst>
      </pc:sldChg>
      <pc:sldChg chg="modSp mod modNotesTx">
        <pc:chgData name="Kevin Bouchard" userId="2fc9e66d-ba45-474f-8a9f-7086b34a7d26" providerId="ADAL" clId="{3A394B14-3CC0-432E-B894-518F6DD4A13D}" dt="2024-01-21T20:27:42.778" v="1406" actId="20577"/>
        <pc:sldMkLst>
          <pc:docMk/>
          <pc:sldMk cId="3396304668" sldId="323"/>
        </pc:sldMkLst>
        <pc:spChg chg="mod">
          <ac:chgData name="Kevin Bouchard" userId="2fc9e66d-ba45-474f-8a9f-7086b34a7d26" providerId="ADAL" clId="{3A394B14-3CC0-432E-B894-518F6DD4A13D}" dt="2024-01-21T18:44:51.771" v="221" actId="20577"/>
          <ac:spMkLst>
            <pc:docMk/>
            <pc:sldMk cId="3396304668" sldId="323"/>
            <ac:spMk id="2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56:44.014" v="474" actId="20577"/>
          <ac:spMkLst>
            <pc:docMk/>
            <pc:sldMk cId="3396304668" sldId="323"/>
            <ac:spMk id="9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56:50.642" v="487" actId="20577"/>
          <ac:spMkLst>
            <pc:docMk/>
            <pc:sldMk cId="3396304668" sldId="323"/>
            <ac:spMk id="10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44:40.829" v="210" actId="20577"/>
          <ac:spMkLst>
            <pc:docMk/>
            <pc:sldMk cId="3396304668" sldId="323"/>
            <ac:spMk id="11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18:56:59.574" v="494" actId="20577"/>
          <ac:spMkLst>
            <pc:docMk/>
            <pc:sldMk cId="3396304668" sldId="323"/>
            <ac:spMk id="12" creationId="{00000000-0000-0000-0000-000000000000}"/>
          </ac:spMkLst>
        </pc:spChg>
        <pc:graphicFrameChg chg="mod">
          <ac:chgData name="Kevin Bouchard" userId="2fc9e66d-ba45-474f-8a9f-7086b34a7d26" providerId="ADAL" clId="{3A394B14-3CC0-432E-B894-518F6DD4A13D}" dt="2024-01-21T20:26:05.626" v="1145" actId="20577"/>
          <ac:graphicFrameMkLst>
            <pc:docMk/>
            <pc:sldMk cId="3396304668" sldId="323"/>
            <ac:graphicFrameMk id="8" creationId="{00000000-0000-0000-0000-000000000000}"/>
          </ac:graphicFrameMkLst>
        </pc:graphicFrameChg>
      </pc:sldChg>
      <pc:sldChg chg="del">
        <pc:chgData name="Kevin Bouchard" userId="2fc9e66d-ba45-474f-8a9f-7086b34a7d26" providerId="ADAL" clId="{3A394B14-3CC0-432E-B894-518F6DD4A13D}" dt="2024-01-21T22:15:59.820" v="5224" actId="47"/>
        <pc:sldMkLst>
          <pc:docMk/>
          <pc:sldMk cId="908152841" sldId="324"/>
        </pc:sldMkLst>
      </pc:sldChg>
      <pc:sldChg chg="modSp mod chgLayout">
        <pc:chgData name="Kevin Bouchard" userId="2fc9e66d-ba45-474f-8a9f-7086b34a7d26" providerId="ADAL" clId="{3A394B14-3CC0-432E-B894-518F6DD4A13D}" dt="2024-01-21T20:30:01.910" v="1717" actId="6549"/>
        <pc:sldMkLst>
          <pc:docMk/>
          <pc:sldMk cId="4162060158" sldId="325"/>
        </pc:sldMkLst>
        <pc:spChg chg="mod ord">
          <ac:chgData name="Kevin Bouchard" userId="2fc9e66d-ba45-474f-8a9f-7086b34a7d26" providerId="ADAL" clId="{3A394B14-3CC0-432E-B894-518F6DD4A13D}" dt="2024-01-21T20:28:07.384" v="1433" actId="20577"/>
          <ac:spMkLst>
            <pc:docMk/>
            <pc:sldMk cId="4162060158" sldId="325"/>
            <ac:spMk id="2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0:30:01.910" v="1717" actId="6549"/>
          <ac:spMkLst>
            <pc:docMk/>
            <pc:sldMk cId="4162060158" sldId="325"/>
            <ac:spMk id="3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0:27:48.008" v="1407" actId="700"/>
          <ac:spMkLst>
            <pc:docMk/>
            <pc:sldMk cId="4162060158" sldId="325"/>
            <ac:spMk id="4" creationId="{00000000-0000-0000-0000-000000000000}"/>
          </ac:spMkLst>
        </pc:spChg>
        <pc:spChg chg="mod ord">
          <ac:chgData name="Kevin Bouchard" userId="2fc9e66d-ba45-474f-8a9f-7086b34a7d26" providerId="ADAL" clId="{3A394B14-3CC0-432E-B894-518F6DD4A13D}" dt="2024-01-21T20:27:48.008" v="1407" actId="700"/>
          <ac:spMkLst>
            <pc:docMk/>
            <pc:sldMk cId="4162060158" sldId="325"/>
            <ac:spMk id="5" creationId="{00000000-0000-0000-0000-000000000000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3234242245" sldId="326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013965743" sldId="327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611513173" sldId="328"/>
        </pc:sldMkLst>
      </pc:sldChg>
      <pc:sldChg chg="del">
        <pc:chgData name="Kevin Bouchard" userId="2fc9e66d-ba45-474f-8a9f-7086b34a7d26" providerId="ADAL" clId="{3A394B14-3CC0-432E-B894-518F6DD4A13D}" dt="2024-01-21T22:16:10.611" v="5226" actId="47"/>
        <pc:sldMkLst>
          <pc:docMk/>
          <pc:sldMk cId="4233111943" sldId="330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779882390" sldId="331"/>
        </pc:sldMkLst>
      </pc:sldChg>
      <pc:sldChg chg="modSp mod modNotesTx">
        <pc:chgData name="Kevin Bouchard" userId="2fc9e66d-ba45-474f-8a9f-7086b34a7d26" providerId="ADAL" clId="{3A394B14-3CC0-432E-B894-518F6DD4A13D}" dt="2024-01-21T21:20:34.848" v="3969" actId="20577"/>
        <pc:sldMkLst>
          <pc:docMk/>
          <pc:sldMk cId="4198777966" sldId="332"/>
        </pc:sldMkLst>
        <pc:spChg chg="mod">
          <ac:chgData name="Kevin Bouchard" userId="2fc9e66d-ba45-474f-8a9f-7086b34a7d26" providerId="ADAL" clId="{3A394B14-3CC0-432E-B894-518F6DD4A13D}" dt="2024-01-21T21:20:34.848" v="3969" actId="20577"/>
          <ac:spMkLst>
            <pc:docMk/>
            <pc:sldMk cId="4198777966" sldId="332"/>
            <ac:spMk id="2" creationId="{D6ADD441-6BD0-14B5-6184-3F4276D8F8DB}"/>
          </ac:spMkLst>
        </pc:spChg>
        <pc:spChg chg="mod">
          <ac:chgData name="Kevin Bouchard" userId="2fc9e66d-ba45-474f-8a9f-7086b34a7d26" providerId="ADAL" clId="{3A394B14-3CC0-432E-B894-518F6DD4A13D}" dt="2024-01-21T21:20:24.920" v="3954" actId="20577"/>
          <ac:spMkLst>
            <pc:docMk/>
            <pc:sldMk cId="4198777966" sldId="332"/>
            <ac:spMk id="3" creationId="{14AB27B0-EF0D-56A1-5890-AF8337AA14CA}"/>
          </ac:spMkLst>
        </pc:spChg>
        <pc:spChg chg="mod">
          <ac:chgData name="Kevin Bouchard" userId="2fc9e66d-ba45-474f-8a9f-7086b34a7d26" providerId="ADAL" clId="{3A394B14-3CC0-432E-B894-518F6DD4A13D}" dt="2024-01-21T21:20:28.402" v="3955" actId="1076"/>
          <ac:spMkLst>
            <pc:docMk/>
            <pc:sldMk cId="4198777966" sldId="332"/>
            <ac:spMk id="6" creationId="{EFC61C95-05B9-B431-268F-EAC1D3EDD698}"/>
          </ac:spMkLst>
        </pc:spChg>
      </pc:sldChg>
      <pc:sldChg chg="addSp delSp modSp mod">
        <pc:chgData name="Kevin Bouchard" userId="2fc9e66d-ba45-474f-8a9f-7086b34a7d26" providerId="ADAL" clId="{3A394B14-3CC0-432E-B894-518F6DD4A13D}" dt="2024-01-21T20:33:50.084" v="1935" actId="1076"/>
        <pc:sldMkLst>
          <pc:docMk/>
          <pc:sldMk cId="2745025184" sldId="333"/>
        </pc:sldMkLst>
        <pc:spChg chg="del">
          <ac:chgData name="Kevin Bouchard" userId="2fc9e66d-ba45-474f-8a9f-7086b34a7d26" providerId="ADAL" clId="{3A394B14-3CC0-432E-B894-518F6DD4A13D}" dt="2024-01-21T20:31:08.582" v="1718" actId="26606"/>
          <ac:spMkLst>
            <pc:docMk/>
            <pc:sldMk cId="2745025184" sldId="333"/>
            <ac:spMk id="3" creationId="{00000000-0000-0000-0000-000000000000}"/>
          </ac:spMkLst>
        </pc:spChg>
        <pc:spChg chg="mod">
          <ac:chgData name="Kevin Bouchard" userId="2fc9e66d-ba45-474f-8a9f-7086b34a7d26" providerId="ADAL" clId="{3A394B14-3CC0-432E-B894-518F6DD4A13D}" dt="2024-01-21T20:33:50.084" v="1935" actId="1076"/>
          <ac:spMkLst>
            <pc:docMk/>
            <pc:sldMk cId="2745025184" sldId="333"/>
            <ac:spMk id="7" creationId="{00000000-0000-0000-0000-000000000000}"/>
          </ac:spMkLst>
        </pc:spChg>
        <pc:graphicFrameChg chg="add mod">
          <ac:chgData name="Kevin Bouchard" userId="2fc9e66d-ba45-474f-8a9f-7086b34a7d26" providerId="ADAL" clId="{3A394B14-3CC0-432E-B894-518F6DD4A13D}" dt="2024-01-21T20:33:29.604" v="1928" actId="1076"/>
          <ac:graphicFrameMkLst>
            <pc:docMk/>
            <pc:sldMk cId="2745025184" sldId="333"/>
            <ac:graphicFrameMk id="3078" creationId="{771F9343-990F-685C-E1AB-07A68FE05167}"/>
          </ac:graphicFrameMkLst>
        </pc:graphicFrameChg>
        <pc:picChg chg="add mod">
          <ac:chgData name="Kevin Bouchard" userId="2fc9e66d-ba45-474f-8a9f-7086b34a7d26" providerId="ADAL" clId="{3A394B14-3CC0-432E-B894-518F6DD4A13D}" dt="2024-01-21T20:33:34.695" v="1929" actId="1076"/>
          <ac:picMkLst>
            <pc:docMk/>
            <pc:sldMk cId="2745025184" sldId="333"/>
            <ac:picMk id="6" creationId="{950F969B-7809-B249-80B7-9A78818CF806}"/>
          </ac:picMkLst>
        </pc:picChg>
        <pc:picChg chg="mod">
          <ac:chgData name="Kevin Bouchard" userId="2fc9e66d-ba45-474f-8a9f-7086b34a7d26" providerId="ADAL" clId="{3A394B14-3CC0-432E-B894-518F6DD4A13D}" dt="2024-01-21T20:33:38.513" v="1930" actId="1076"/>
          <ac:picMkLst>
            <pc:docMk/>
            <pc:sldMk cId="2745025184" sldId="333"/>
            <ac:picMk id="3076" creationId="{C8BF86C5-8B95-B1E3-98C6-8B765C043506}"/>
          </ac:picMkLst>
        </pc:picChg>
      </pc:sldChg>
      <pc:sldChg chg="del">
        <pc:chgData name="Kevin Bouchard" userId="2fc9e66d-ba45-474f-8a9f-7086b34a7d26" providerId="ADAL" clId="{3A394B14-3CC0-432E-B894-518F6DD4A13D}" dt="2024-01-21T22:16:05.704" v="5225" actId="47"/>
        <pc:sldMkLst>
          <pc:docMk/>
          <pc:sldMk cId="1671272694" sldId="334"/>
        </pc:sldMkLst>
      </pc:sldChg>
      <pc:sldChg chg="del">
        <pc:chgData name="Kevin Bouchard" userId="2fc9e66d-ba45-474f-8a9f-7086b34a7d26" providerId="ADAL" clId="{3A394B14-3CC0-432E-B894-518F6DD4A13D}" dt="2024-01-21T22:16:05.704" v="5225" actId="47"/>
        <pc:sldMkLst>
          <pc:docMk/>
          <pc:sldMk cId="4179106312" sldId="335"/>
        </pc:sldMkLst>
      </pc:sldChg>
      <pc:sldChg chg="del">
        <pc:chgData name="Kevin Bouchard" userId="2fc9e66d-ba45-474f-8a9f-7086b34a7d26" providerId="ADAL" clId="{3A394B14-3CC0-432E-B894-518F6DD4A13D}" dt="2024-01-21T22:16:05.704" v="5225" actId="47"/>
        <pc:sldMkLst>
          <pc:docMk/>
          <pc:sldMk cId="2922794331" sldId="337"/>
        </pc:sldMkLst>
      </pc:sldChg>
      <pc:sldChg chg="del">
        <pc:chgData name="Kevin Bouchard" userId="2fc9e66d-ba45-474f-8a9f-7086b34a7d26" providerId="ADAL" clId="{3A394B14-3CC0-432E-B894-518F6DD4A13D}" dt="2024-01-21T22:16:05.704" v="5225" actId="47"/>
        <pc:sldMkLst>
          <pc:docMk/>
          <pc:sldMk cId="1747473812" sldId="338"/>
        </pc:sldMkLst>
      </pc:sldChg>
      <pc:sldChg chg="del">
        <pc:chgData name="Kevin Bouchard" userId="2fc9e66d-ba45-474f-8a9f-7086b34a7d26" providerId="ADAL" clId="{3A394B14-3CC0-432E-B894-518F6DD4A13D}" dt="2024-01-21T22:15:59.820" v="5224" actId="47"/>
        <pc:sldMkLst>
          <pc:docMk/>
          <pc:sldMk cId="1769651021" sldId="339"/>
        </pc:sldMkLst>
      </pc:sldChg>
      <pc:sldChg chg="del">
        <pc:chgData name="Kevin Bouchard" userId="2fc9e66d-ba45-474f-8a9f-7086b34a7d26" providerId="ADAL" clId="{3A394B14-3CC0-432E-B894-518F6DD4A13D}" dt="2024-01-21T22:15:59.820" v="5224" actId="47"/>
        <pc:sldMkLst>
          <pc:docMk/>
          <pc:sldMk cId="3109729360" sldId="340"/>
        </pc:sldMkLst>
      </pc:sldChg>
      <pc:sldChg chg="del">
        <pc:chgData name="Kevin Bouchard" userId="2fc9e66d-ba45-474f-8a9f-7086b34a7d26" providerId="ADAL" clId="{3A394B14-3CC0-432E-B894-518F6DD4A13D}" dt="2024-01-21T22:15:59.820" v="5224" actId="47"/>
        <pc:sldMkLst>
          <pc:docMk/>
          <pc:sldMk cId="3555034280" sldId="341"/>
        </pc:sldMkLst>
      </pc:sldChg>
      <pc:sldChg chg="del">
        <pc:chgData name="Kevin Bouchard" userId="2fc9e66d-ba45-474f-8a9f-7086b34a7d26" providerId="ADAL" clId="{3A394B14-3CC0-432E-B894-518F6DD4A13D}" dt="2024-01-21T22:15:59.820" v="5224" actId="47"/>
        <pc:sldMkLst>
          <pc:docMk/>
          <pc:sldMk cId="889196501" sldId="343"/>
        </pc:sldMkLst>
      </pc:sldChg>
      <pc:sldChg chg="del">
        <pc:chgData name="Kevin Bouchard" userId="2fc9e66d-ba45-474f-8a9f-7086b34a7d26" providerId="ADAL" clId="{3A394B14-3CC0-432E-B894-518F6DD4A13D}" dt="2024-01-21T22:15:59.820" v="5224" actId="47"/>
        <pc:sldMkLst>
          <pc:docMk/>
          <pc:sldMk cId="465602355" sldId="344"/>
        </pc:sldMkLst>
      </pc:sldChg>
      <pc:sldChg chg="del">
        <pc:chgData name="Kevin Bouchard" userId="2fc9e66d-ba45-474f-8a9f-7086b34a7d26" providerId="ADAL" clId="{3A394B14-3CC0-432E-B894-518F6DD4A13D}" dt="2024-01-21T22:15:59.820" v="5224" actId="47"/>
        <pc:sldMkLst>
          <pc:docMk/>
          <pc:sldMk cId="15627539" sldId="345"/>
        </pc:sldMkLst>
      </pc:sldChg>
      <pc:sldChg chg="modSp mod">
        <pc:chgData name="Kevin Bouchard" userId="2fc9e66d-ba45-474f-8a9f-7086b34a7d26" providerId="ADAL" clId="{3A394B14-3CC0-432E-B894-518F6DD4A13D}" dt="2024-01-21T20:20:03.874" v="859" actId="20577"/>
        <pc:sldMkLst>
          <pc:docMk/>
          <pc:sldMk cId="661908061" sldId="346"/>
        </pc:sldMkLst>
        <pc:spChg chg="mod">
          <ac:chgData name="Kevin Bouchard" userId="2fc9e66d-ba45-474f-8a9f-7086b34a7d26" providerId="ADAL" clId="{3A394B14-3CC0-432E-B894-518F6DD4A13D}" dt="2024-01-21T20:20:03.874" v="859" actId="20577"/>
          <ac:spMkLst>
            <pc:docMk/>
            <pc:sldMk cId="661908061" sldId="346"/>
            <ac:spMk id="3" creationId="{00000000-0000-0000-0000-000000000000}"/>
          </ac:spMkLst>
        </pc:spChg>
      </pc:sldChg>
      <pc:sldChg chg="addSp delSp modSp del mod setBg">
        <pc:chgData name="Kevin Bouchard" userId="2fc9e66d-ba45-474f-8a9f-7086b34a7d26" providerId="ADAL" clId="{3A394B14-3CC0-432E-B894-518F6DD4A13D}" dt="2024-01-21T18:55:15.239" v="315" actId="47"/>
        <pc:sldMkLst>
          <pc:docMk/>
          <pc:sldMk cId="4047295315" sldId="347"/>
        </pc:sldMkLst>
        <pc:spChg chg="mod">
          <ac:chgData name="Kevin Bouchard" userId="2fc9e66d-ba45-474f-8a9f-7086b34a7d26" providerId="ADAL" clId="{3A394B14-3CC0-432E-B894-518F6DD4A13D}" dt="2024-01-21T18:43:54.735" v="197" actId="20577"/>
          <ac:spMkLst>
            <pc:docMk/>
            <pc:sldMk cId="4047295315" sldId="347"/>
            <ac:spMk id="2" creationId="{23874AAB-71EE-A571-A27F-CE2B7340AFF5}"/>
          </ac:spMkLst>
        </pc:spChg>
        <pc:spChg chg="mod">
          <ac:chgData name="Kevin Bouchard" userId="2fc9e66d-ba45-474f-8a9f-7086b34a7d26" providerId="ADAL" clId="{3A394B14-3CC0-432E-B894-518F6DD4A13D}" dt="2024-01-21T18:43:09.991" v="189" actId="20577"/>
          <ac:spMkLst>
            <pc:docMk/>
            <pc:sldMk cId="4047295315" sldId="347"/>
            <ac:spMk id="8" creationId="{02205336-96FB-E197-6F11-FBDBCB0ABF4A}"/>
          </ac:spMkLst>
        </pc:spChg>
        <pc:picChg chg="add mod">
          <ac:chgData name="Kevin Bouchard" userId="2fc9e66d-ba45-474f-8a9f-7086b34a7d26" providerId="ADAL" clId="{3A394B14-3CC0-432E-B894-518F6DD4A13D}" dt="2024-01-21T18:51:40.112" v="298"/>
          <ac:picMkLst>
            <pc:docMk/>
            <pc:sldMk cId="4047295315" sldId="347"/>
            <ac:picMk id="3" creationId="{E3E49B93-4959-946F-B8AF-F498901F2AB6}"/>
          </ac:picMkLst>
        </pc:picChg>
        <pc:picChg chg="del">
          <ac:chgData name="Kevin Bouchard" userId="2fc9e66d-ba45-474f-8a9f-7086b34a7d26" providerId="ADAL" clId="{3A394B14-3CC0-432E-B894-518F6DD4A13D}" dt="2024-01-21T18:43:34.168" v="190" actId="478"/>
          <ac:picMkLst>
            <pc:docMk/>
            <pc:sldMk cId="4047295315" sldId="347"/>
            <ac:picMk id="6" creationId="{69A96D9E-91E6-331F-1117-8453962D62C5}"/>
          </ac:picMkLst>
        </pc:picChg>
      </pc:sldChg>
      <pc:sldChg chg="addSp delSp modSp new del mod setBg">
        <pc:chgData name="Kevin Bouchard" userId="2fc9e66d-ba45-474f-8a9f-7086b34a7d26" providerId="ADAL" clId="{3A394B14-3CC0-432E-B894-518F6DD4A13D}" dt="2024-01-21T18:56:33.285" v="464" actId="47"/>
        <pc:sldMkLst>
          <pc:docMk/>
          <pc:sldMk cId="449958505" sldId="348"/>
        </pc:sldMkLst>
        <pc:spChg chg="mo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2" creationId="{80228327-13A8-899D-2B04-A6C988157BC9}"/>
          </ac:spMkLst>
        </pc:spChg>
        <pc:spChg chg="del">
          <ac:chgData name="Kevin Bouchard" userId="2fc9e66d-ba45-474f-8a9f-7086b34a7d26" providerId="ADAL" clId="{3A394B14-3CC0-432E-B894-518F6DD4A13D}" dt="2024-01-21T18:51:21.905" v="293"/>
          <ac:spMkLst>
            <pc:docMk/>
            <pc:sldMk cId="449958505" sldId="348"/>
            <ac:spMk id="3" creationId="{8582D6C9-7D03-D8A6-02B3-2884CDD2D28D}"/>
          </ac:spMkLst>
        </pc:spChg>
        <pc:spChg chg="mo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4" creationId="{FBA4B92C-9A35-5C0C-5B6E-0B867BC3BE77}"/>
          </ac:spMkLst>
        </pc:spChg>
        <pc:spChg chg="mo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5" creationId="{96A3C90C-3F0C-4C32-6941-115616C457BA}"/>
          </ac:spMkLst>
        </pc:spChg>
        <pc:spChg chg="ad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11" creationId="{2C344546-A92B-2CAD-4D16-B1E952698467}"/>
          </ac:spMkLst>
        </pc:spChg>
        <pc:spChg chg="ad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14" creationId="{D8AFD15B-CF29-4306-884F-47675092F91F}"/>
          </ac:spMkLst>
        </pc:spChg>
        <pc:spChg chg="add">
          <ac:chgData name="Kevin Bouchard" userId="2fc9e66d-ba45-474f-8a9f-7086b34a7d26" providerId="ADAL" clId="{3A394B14-3CC0-432E-B894-518F6DD4A13D}" dt="2024-01-21T18:51:27.594" v="296" actId="26606"/>
          <ac:spMkLst>
            <pc:docMk/>
            <pc:sldMk cId="449958505" sldId="348"/>
            <ac:spMk id="16" creationId="{96349AB3-1BD3-41E1-8979-1DBDCB5CDCF9}"/>
          </ac:spMkLst>
        </pc:spChg>
        <pc:grpChg chg="add">
          <ac:chgData name="Kevin Bouchard" userId="2fc9e66d-ba45-474f-8a9f-7086b34a7d26" providerId="ADAL" clId="{3A394B14-3CC0-432E-B894-518F6DD4A13D}" dt="2024-01-21T18:51:27.594" v="296" actId="26606"/>
          <ac:grpSpMkLst>
            <pc:docMk/>
            <pc:sldMk cId="449958505" sldId="348"/>
            <ac:grpSpMk id="18" creationId="{54CA915D-BDF0-41F8-B00E-FB186EFF7BD6}"/>
          </ac:grpSpMkLst>
        </pc:grpChg>
        <pc:picChg chg="add del mod">
          <ac:chgData name="Kevin Bouchard" userId="2fc9e66d-ba45-474f-8a9f-7086b34a7d26" providerId="ADAL" clId="{3A394B14-3CC0-432E-B894-518F6DD4A13D}" dt="2024-01-21T18:51:44.634" v="299" actId="21"/>
          <ac:picMkLst>
            <pc:docMk/>
            <pc:sldMk cId="449958505" sldId="348"/>
            <ac:picMk id="7" creationId="{E3E49B93-4959-946F-B8AF-F498901F2AB6}"/>
          </ac:picMkLst>
        </pc:picChg>
      </pc:sldChg>
      <pc:sldChg chg="new del">
        <pc:chgData name="Kevin Bouchard" userId="2fc9e66d-ba45-474f-8a9f-7086b34a7d26" providerId="ADAL" clId="{3A394B14-3CC0-432E-B894-518F6DD4A13D}" dt="2024-01-19T23:20:17.620" v="5" actId="47"/>
        <pc:sldMkLst>
          <pc:docMk/>
          <pc:sldMk cId="1153161592" sldId="348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2688121662" sldId="348"/>
        </pc:sldMkLst>
      </pc:sldChg>
      <pc:sldChg chg="delSp modSp add mod setBg delDesignElem">
        <pc:chgData name="Kevin Bouchard" userId="2fc9e66d-ba45-474f-8a9f-7086b34a7d26" providerId="ADAL" clId="{3A394B14-3CC0-432E-B894-518F6DD4A13D}" dt="2024-01-21T20:17:23.018" v="855" actId="313"/>
        <pc:sldMkLst>
          <pc:docMk/>
          <pc:sldMk cId="173000083" sldId="349"/>
        </pc:sldMkLst>
        <pc:spChg chg="mod">
          <ac:chgData name="Kevin Bouchard" userId="2fc9e66d-ba45-474f-8a9f-7086b34a7d26" providerId="ADAL" clId="{3A394B14-3CC0-432E-B894-518F6DD4A13D}" dt="2024-01-21T19:16:03.088" v="852" actId="20577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3A394B14-3CC0-432E-B894-518F6DD4A13D}" dt="2024-01-21T20:17:23.018" v="855" actId="313"/>
          <ac:spMkLst>
            <pc:docMk/>
            <pc:sldMk cId="173000083" sldId="349"/>
            <ac:spMk id="11" creationId="{2C344546-A92B-2CAD-4D16-B1E952698467}"/>
          </ac:spMkLst>
        </pc:spChg>
        <pc:spChg chg="del">
          <ac:chgData name="Kevin Bouchard" userId="2fc9e66d-ba45-474f-8a9f-7086b34a7d26" providerId="ADAL" clId="{3A394B14-3CC0-432E-B894-518F6DD4A13D}" dt="2024-01-21T18:51:57.316" v="301"/>
          <ac:spMkLst>
            <pc:docMk/>
            <pc:sldMk cId="173000083" sldId="349"/>
            <ac:spMk id="14" creationId="{D8AFD15B-CF29-4306-884F-47675092F91F}"/>
          </ac:spMkLst>
        </pc:spChg>
        <pc:spChg chg="del">
          <ac:chgData name="Kevin Bouchard" userId="2fc9e66d-ba45-474f-8a9f-7086b34a7d26" providerId="ADAL" clId="{3A394B14-3CC0-432E-B894-518F6DD4A13D}" dt="2024-01-21T18:51:57.316" v="301"/>
          <ac:spMkLst>
            <pc:docMk/>
            <pc:sldMk cId="173000083" sldId="349"/>
            <ac:spMk id="16" creationId="{96349AB3-1BD3-41E1-8979-1DBDCB5CDCF9}"/>
          </ac:spMkLst>
        </pc:spChg>
        <pc:grpChg chg="del">
          <ac:chgData name="Kevin Bouchard" userId="2fc9e66d-ba45-474f-8a9f-7086b34a7d26" providerId="ADAL" clId="{3A394B14-3CC0-432E-B894-518F6DD4A13D}" dt="2024-01-21T18:51:57.316" v="301"/>
          <ac:grpSpMkLst>
            <pc:docMk/>
            <pc:sldMk cId="173000083" sldId="349"/>
            <ac:grpSpMk id="18" creationId="{54CA915D-BDF0-41F8-B00E-FB186EFF7BD6}"/>
          </ac:grpSpMkLst>
        </pc:gr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680124170" sldId="349"/>
        </pc:sldMkLst>
      </pc:sldChg>
      <pc:sldChg chg="modSp new del mod">
        <pc:chgData name="Kevin Bouchard" userId="2fc9e66d-ba45-474f-8a9f-7086b34a7d26" providerId="ADAL" clId="{3A394B14-3CC0-432E-B894-518F6DD4A13D}" dt="2024-01-21T21:14:41.459" v="3831" actId="47"/>
        <pc:sldMkLst>
          <pc:docMk/>
          <pc:sldMk cId="50839097" sldId="350"/>
        </pc:sldMkLst>
        <pc:spChg chg="mod">
          <ac:chgData name="Kevin Bouchard" userId="2fc9e66d-ba45-474f-8a9f-7086b34a7d26" providerId="ADAL" clId="{3A394B14-3CC0-432E-B894-518F6DD4A13D}" dt="2024-01-21T18:58:51.267" v="525" actId="20577"/>
          <ac:spMkLst>
            <pc:docMk/>
            <pc:sldMk cId="50839097" sldId="350"/>
            <ac:spMk id="2" creationId="{EFFC4AAF-96F4-A457-67D7-36ED44B74971}"/>
          </ac:spMkLst>
        </pc:spChg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3957256487" sldId="350"/>
        </pc:sldMkLst>
      </pc:sldChg>
      <pc:sldChg chg="del">
        <pc:chgData name="Kevin Bouchard" userId="2fc9e66d-ba45-474f-8a9f-7086b34a7d26" providerId="ADAL" clId="{3A394B14-3CC0-432E-B894-518F6DD4A13D}" dt="2024-01-19T23:18:04.525" v="0" actId="47"/>
        <pc:sldMkLst>
          <pc:docMk/>
          <pc:sldMk cId="191054620" sldId="351"/>
        </pc:sldMkLst>
      </pc:sldChg>
      <pc:sldChg chg="modSp new mod modNotesTx">
        <pc:chgData name="Kevin Bouchard" userId="2fc9e66d-ba45-474f-8a9f-7086b34a7d26" providerId="ADAL" clId="{3A394B14-3CC0-432E-B894-518F6DD4A13D}" dt="2024-01-21T20:46:35.209" v="2656" actId="20577"/>
        <pc:sldMkLst>
          <pc:docMk/>
          <pc:sldMk cId="2436508359" sldId="351"/>
        </pc:sldMkLst>
        <pc:spChg chg="mod">
          <ac:chgData name="Kevin Bouchard" userId="2fc9e66d-ba45-474f-8a9f-7086b34a7d26" providerId="ADAL" clId="{3A394B14-3CC0-432E-B894-518F6DD4A13D}" dt="2024-01-21T20:38:20.310" v="1957" actId="20577"/>
          <ac:spMkLst>
            <pc:docMk/>
            <pc:sldMk cId="2436508359" sldId="351"/>
            <ac:spMk id="2" creationId="{B4AD24DB-F322-ED00-3CFC-54FE245FF88F}"/>
          </ac:spMkLst>
        </pc:spChg>
        <pc:spChg chg="mod">
          <ac:chgData name="Kevin Bouchard" userId="2fc9e66d-ba45-474f-8a9f-7086b34a7d26" providerId="ADAL" clId="{3A394B14-3CC0-432E-B894-518F6DD4A13D}" dt="2024-01-21T20:45:21.925" v="2562" actId="20577"/>
          <ac:spMkLst>
            <pc:docMk/>
            <pc:sldMk cId="2436508359" sldId="351"/>
            <ac:spMk id="3" creationId="{DA49C890-63FD-AE76-6C96-93F04681C5A1}"/>
          </ac:spMkLst>
        </pc:spChg>
      </pc:sldChg>
      <pc:sldChg chg="delSp modSp add mod">
        <pc:chgData name="Kevin Bouchard" userId="2fc9e66d-ba45-474f-8a9f-7086b34a7d26" providerId="ADAL" clId="{3A394B14-3CC0-432E-B894-518F6DD4A13D}" dt="2024-01-21T21:05:05.415" v="3282" actId="1076"/>
        <pc:sldMkLst>
          <pc:docMk/>
          <pc:sldMk cId="2836357304" sldId="352"/>
        </pc:sldMkLst>
        <pc:spChg chg="mod">
          <ac:chgData name="Kevin Bouchard" userId="2fc9e66d-ba45-474f-8a9f-7086b34a7d26" providerId="ADAL" clId="{3A394B14-3CC0-432E-B894-518F6DD4A13D}" dt="2024-01-21T21:05:01.887" v="3281" actId="20577"/>
          <ac:spMkLst>
            <pc:docMk/>
            <pc:sldMk cId="2836357304" sldId="352"/>
            <ac:spMk id="3" creationId="{00000000-0000-0000-0000-000000000000}"/>
          </ac:spMkLst>
        </pc:spChg>
        <pc:picChg chg="del">
          <ac:chgData name="Kevin Bouchard" userId="2fc9e66d-ba45-474f-8a9f-7086b34a7d26" providerId="ADAL" clId="{3A394B14-3CC0-432E-B894-518F6DD4A13D}" dt="2024-01-21T21:03:48.651" v="3112" actId="478"/>
          <ac:picMkLst>
            <pc:docMk/>
            <pc:sldMk cId="2836357304" sldId="352"/>
            <ac:picMk id="8" creationId="{00000000-0000-0000-0000-000000000000}"/>
          </ac:picMkLst>
        </pc:picChg>
        <pc:picChg chg="mod">
          <ac:chgData name="Kevin Bouchard" userId="2fc9e66d-ba45-474f-8a9f-7086b34a7d26" providerId="ADAL" clId="{3A394B14-3CC0-432E-B894-518F6DD4A13D}" dt="2024-01-21T21:05:05.415" v="3282" actId="1076"/>
          <ac:picMkLst>
            <pc:docMk/>
            <pc:sldMk cId="2836357304" sldId="352"/>
            <ac:picMk id="10" creationId="{00000000-0000-0000-0000-000000000000}"/>
          </ac:picMkLst>
        </pc:picChg>
      </pc:sldChg>
      <pc:sldChg chg="modSp add mod modNotesTx">
        <pc:chgData name="Kevin Bouchard" userId="2fc9e66d-ba45-474f-8a9f-7086b34a7d26" providerId="ADAL" clId="{3A394B14-3CC0-432E-B894-518F6DD4A13D}" dt="2024-01-21T21:12:36.395" v="3633" actId="20577"/>
        <pc:sldMkLst>
          <pc:docMk/>
          <pc:sldMk cId="1518646982" sldId="353"/>
        </pc:sldMkLst>
        <pc:spChg chg="mod">
          <ac:chgData name="Kevin Bouchard" userId="2fc9e66d-ba45-474f-8a9f-7086b34a7d26" providerId="ADAL" clId="{3A394B14-3CC0-432E-B894-518F6DD4A13D}" dt="2024-01-21T21:12:00.686" v="3553" actId="33524"/>
          <ac:spMkLst>
            <pc:docMk/>
            <pc:sldMk cId="1518646982" sldId="353"/>
            <ac:spMk id="3" creationId="{00000000-0000-0000-0000-000000000000}"/>
          </ac:spMkLst>
        </pc:spChg>
        <pc:picChg chg="mod">
          <ac:chgData name="Kevin Bouchard" userId="2fc9e66d-ba45-474f-8a9f-7086b34a7d26" providerId="ADAL" clId="{3A394B14-3CC0-432E-B894-518F6DD4A13D}" dt="2024-01-21T21:10:56.689" v="3509" actId="1076"/>
          <ac:picMkLst>
            <pc:docMk/>
            <pc:sldMk cId="1518646982" sldId="353"/>
            <ac:picMk id="8" creationId="{00000000-0000-0000-0000-000000000000}"/>
          </ac:picMkLst>
        </pc:picChg>
        <pc:picChg chg="mod">
          <ac:chgData name="Kevin Bouchard" userId="2fc9e66d-ba45-474f-8a9f-7086b34a7d26" providerId="ADAL" clId="{3A394B14-3CC0-432E-B894-518F6DD4A13D}" dt="2024-01-21T21:11:07.427" v="3512" actId="14100"/>
          <ac:picMkLst>
            <pc:docMk/>
            <pc:sldMk cId="1518646982" sldId="353"/>
            <ac:picMk id="11" creationId="{00000000-0000-0000-0000-000000000000}"/>
          </ac:picMkLst>
        </pc:picChg>
      </pc:sldChg>
      <pc:sldChg chg="addSp delSp modSp new mod setBg setClrOvrMap delDesignElem chgLayout">
        <pc:chgData name="Kevin Bouchard" userId="2fc9e66d-ba45-474f-8a9f-7086b34a7d26" providerId="ADAL" clId="{3A394B14-3CC0-432E-B894-518F6DD4A13D}" dt="2024-01-21T21:29:11.854" v="4175" actId="20577"/>
        <pc:sldMkLst>
          <pc:docMk/>
          <pc:sldMk cId="96974274" sldId="354"/>
        </pc:sldMkLst>
        <pc:spChg chg="mod ord">
          <ac:chgData name="Kevin Bouchard" userId="2fc9e66d-ba45-474f-8a9f-7086b34a7d26" providerId="ADAL" clId="{3A394B14-3CC0-432E-B894-518F6DD4A13D}" dt="2024-01-21T21:27:18.362" v="4111" actId="26606"/>
          <ac:spMkLst>
            <pc:docMk/>
            <pc:sldMk cId="96974274" sldId="354"/>
            <ac:spMk id="2" creationId="{577AD1FC-D26A-BDC4-C5B9-B86F6F7F1D16}"/>
          </ac:spMkLst>
        </pc:spChg>
        <pc:spChg chg="mod ord">
          <ac:chgData name="Kevin Bouchard" userId="2fc9e66d-ba45-474f-8a9f-7086b34a7d26" providerId="ADAL" clId="{3A394B14-3CC0-432E-B894-518F6DD4A13D}" dt="2024-01-21T21:29:11.854" v="4175" actId="20577"/>
          <ac:spMkLst>
            <pc:docMk/>
            <pc:sldMk cId="96974274" sldId="354"/>
            <ac:spMk id="3" creationId="{1B84C4E2-93A1-C5EB-AF7E-EB7B30FA9E2B}"/>
          </ac:spMkLst>
        </pc:spChg>
        <pc:spChg chg="mod ord">
          <ac:chgData name="Kevin Bouchard" userId="2fc9e66d-ba45-474f-8a9f-7086b34a7d26" providerId="ADAL" clId="{3A394B14-3CC0-432E-B894-518F6DD4A13D}" dt="2024-01-21T21:27:18.362" v="4111" actId="26606"/>
          <ac:spMkLst>
            <pc:docMk/>
            <pc:sldMk cId="96974274" sldId="354"/>
            <ac:spMk id="4" creationId="{D9CF9806-B649-4170-2B35-73802E83EB03}"/>
          </ac:spMkLst>
        </pc:spChg>
        <pc:spChg chg="mod ord">
          <ac:chgData name="Kevin Bouchard" userId="2fc9e66d-ba45-474f-8a9f-7086b34a7d26" providerId="ADAL" clId="{3A394B14-3CC0-432E-B894-518F6DD4A13D}" dt="2024-01-21T21:27:18.362" v="4111" actId="26606"/>
          <ac:spMkLst>
            <pc:docMk/>
            <pc:sldMk cId="96974274" sldId="354"/>
            <ac:spMk id="5" creationId="{74A7C973-CB8F-7229-61CF-61BAAD65B6FC}"/>
          </ac:spMkLst>
        </pc:spChg>
        <pc:spChg chg="add">
          <ac:chgData name="Kevin Bouchard" userId="2fc9e66d-ba45-474f-8a9f-7086b34a7d26" providerId="ADAL" clId="{3A394B14-3CC0-432E-B894-518F6DD4A13D}" dt="2024-01-21T21:27:18.362" v="4111" actId="26606"/>
          <ac:spMkLst>
            <pc:docMk/>
            <pc:sldMk cId="96974274" sldId="354"/>
            <ac:spMk id="10" creationId="{F79FF99C-BAA9-404F-9C96-6DD456B4F795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11" creationId="{E009DD9B-5EE2-4C0D-8B2B-351C8C102205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12" creationId="{E009DD9B-5EE2-4C0D-8B2B-351C8C102205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13" creationId="{E720DB99-7745-4E75-9D96-AAB6D55C531E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14" creationId="{E720DB99-7745-4E75-9D96-AAB6D55C531E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15" creationId="{D68803C4-E159-4360-B7BB-74205C8F782D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16" creationId="{D68803C4-E159-4360-B7BB-74205C8F782D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17" creationId="{504B0465-3B07-49BF-BEA7-D81476246293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18" creationId="{504B0465-3B07-49BF-BEA7-D81476246293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19" creationId="{49B7FFA5-14CB-4A4F-9BCC-CA3AA5D9D276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20" creationId="{49B7FFA5-14CB-4A4F-9BCC-CA3AA5D9D276}"/>
          </ac:spMkLst>
        </pc:spChg>
        <pc:spChg chg="add del">
          <ac:chgData name="Kevin Bouchard" userId="2fc9e66d-ba45-474f-8a9f-7086b34a7d26" providerId="ADAL" clId="{3A394B14-3CC0-432E-B894-518F6DD4A13D}" dt="2024-01-21T21:24:47.320" v="4103" actId="700"/>
          <ac:spMkLst>
            <pc:docMk/>
            <pc:sldMk cId="96974274" sldId="354"/>
            <ac:spMk id="21" creationId="{04E48745-7512-4EC2-9E20-9092D12150CA}"/>
          </ac:spMkLst>
        </pc:spChg>
        <pc:spChg chg="add del">
          <ac:chgData name="Kevin Bouchard" userId="2fc9e66d-ba45-474f-8a9f-7086b34a7d26" providerId="ADAL" clId="{3A394B14-3CC0-432E-B894-518F6DD4A13D}" dt="2024-01-21T21:25:14.425" v="4107" actId="700"/>
          <ac:spMkLst>
            <pc:docMk/>
            <pc:sldMk cId="96974274" sldId="354"/>
            <ac:spMk id="22" creationId="{04E48745-7512-4EC2-9E20-9092D12150CA}"/>
          </ac:spMkLst>
        </pc:spChg>
        <pc:spChg chg="add">
          <ac:chgData name="Kevin Bouchard" userId="2fc9e66d-ba45-474f-8a9f-7086b34a7d26" providerId="ADAL" clId="{3A394B14-3CC0-432E-B894-518F6DD4A13D}" dt="2024-01-21T21:27:18.362" v="4111" actId="26606"/>
          <ac:spMkLst>
            <pc:docMk/>
            <pc:sldMk cId="96974274" sldId="354"/>
            <ac:spMk id="23" creationId="{49C44AFD-C72D-4D9C-84C6-73E615CED884}"/>
          </ac:spMkLst>
        </pc:spChg>
        <pc:grpChg chg="add">
          <ac:chgData name="Kevin Bouchard" userId="2fc9e66d-ba45-474f-8a9f-7086b34a7d26" providerId="ADAL" clId="{3A394B14-3CC0-432E-B894-518F6DD4A13D}" dt="2024-01-21T21:27:18.362" v="4111" actId="26606"/>
          <ac:grpSpMkLst>
            <pc:docMk/>
            <pc:sldMk cId="96974274" sldId="354"/>
            <ac:grpSpMk id="24" creationId="{1D25B14F-36E0-41E8-956F-CABEF1ADD65F}"/>
          </ac:grpSpMkLst>
        </pc:grpChg>
        <pc:picChg chg="add del mod ord">
          <ac:chgData name="Kevin Bouchard" userId="2fc9e66d-ba45-474f-8a9f-7086b34a7d26" providerId="ADAL" clId="{3A394B14-3CC0-432E-B894-518F6DD4A13D}" dt="2024-01-21T21:25:03.312" v="4106" actId="478"/>
          <ac:picMkLst>
            <pc:docMk/>
            <pc:sldMk cId="96974274" sldId="354"/>
            <ac:picMk id="7" creationId="{46C20E41-6866-532C-EBAB-000D15390316}"/>
          </ac:picMkLst>
        </pc:picChg>
        <pc:picChg chg="add mod ord">
          <ac:chgData name="Kevin Bouchard" userId="2fc9e66d-ba45-474f-8a9f-7086b34a7d26" providerId="ADAL" clId="{3A394B14-3CC0-432E-B894-518F6DD4A13D}" dt="2024-01-21T21:27:18.362" v="4111" actId="26606"/>
          <ac:picMkLst>
            <pc:docMk/>
            <pc:sldMk cId="96974274" sldId="354"/>
            <ac:picMk id="8" creationId="{2A50B604-8BAF-6CC8-2442-05DEC66C0C5F}"/>
          </ac:picMkLst>
        </pc:picChg>
      </pc:sldChg>
      <pc:sldChg chg="modSp new mod">
        <pc:chgData name="Kevin Bouchard" userId="2fc9e66d-ba45-474f-8a9f-7086b34a7d26" providerId="ADAL" clId="{3A394B14-3CC0-432E-B894-518F6DD4A13D}" dt="2024-01-21T22:03:09.672" v="5223"/>
        <pc:sldMkLst>
          <pc:docMk/>
          <pc:sldMk cId="1794372198" sldId="355"/>
        </pc:sldMkLst>
        <pc:spChg chg="mod">
          <ac:chgData name="Kevin Bouchard" userId="2fc9e66d-ba45-474f-8a9f-7086b34a7d26" providerId="ADAL" clId="{3A394B14-3CC0-432E-B894-518F6DD4A13D}" dt="2024-01-21T21:44:54.096" v="4988" actId="20577"/>
          <ac:spMkLst>
            <pc:docMk/>
            <pc:sldMk cId="1794372198" sldId="355"/>
            <ac:spMk id="2" creationId="{9F142808-9863-6970-808C-C327100CB907}"/>
          </ac:spMkLst>
        </pc:spChg>
        <pc:spChg chg="mod">
          <ac:chgData name="Kevin Bouchard" userId="2fc9e66d-ba45-474f-8a9f-7086b34a7d26" providerId="ADAL" clId="{3A394B14-3CC0-432E-B894-518F6DD4A13D}" dt="2024-01-21T22:03:09.672" v="5223"/>
          <ac:spMkLst>
            <pc:docMk/>
            <pc:sldMk cId="1794372198" sldId="355"/>
            <ac:spMk id="3" creationId="{94E9A400-2CCC-2452-D704-60136EC3948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B58054-1FE7-495F-906D-CC3CE180720D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CA"/>
        </a:p>
      </dgm:t>
    </dgm:pt>
    <dgm:pt modelId="{CD313911-802B-48B2-8E20-8492508B10A0}">
      <dgm:prSet phldrT="[Text]"/>
      <dgm:spPr/>
      <dgm:t>
        <a:bodyPr/>
        <a:lstStyle/>
        <a:p>
          <a:r>
            <a:rPr lang="fr-CA" dirty="0"/>
            <a:t>Simple</a:t>
          </a:r>
          <a:br>
            <a:rPr lang="fr-CA" dirty="0"/>
          </a:br>
          <a:r>
            <a:rPr lang="fr-CA" dirty="0"/>
            <a:t>Fast </a:t>
          </a:r>
          <a:r>
            <a:rPr lang="fr-CA" dirty="0" err="1"/>
            <a:t>learning</a:t>
          </a:r>
          <a:br>
            <a:rPr lang="fr-CA" dirty="0"/>
          </a:br>
          <a:r>
            <a:rPr lang="fr-CA" dirty="0"/>
            <a:t>Few data </a:t>
          </a:r>
          <a:r>
            <a:rPr lang="fr-CA" dirty="0" err="1"/>
            <a:t>required</a:t>
          </a:r>
          <a:endParaRPr lang="fr-CA" dirty="0"/>
        </a:p>
      </dgm:t>
    </dgm:pt>
    <dgm:pt modelId="{68DC7660-AF76-4576-8D68-0C2EB3441749}" type="parTrans" cxnId="{A11331A4-CC8B-4740-8D6F-5F4DB88222EE}">
      <dgm:prSet/>
      <dgm:spPr/>
      <dgm:t>
        <a:bodyPr/>
        <a:lstStyle/>
        <a:p>
          <a:endParaRPr lang="fr-CA"/>
        </a:p>
      </dgm:t>
    </dgm:pt>
    <dgm:pt modelId="{250900DF-3397-4273-A672-F3EA312CEC08}" type="sibTrans" cxnId="{A11331A4-CC8B-4740-8D6F-5F4DB88222EE}">
      <dgm:prSet/>
      <dgm:spPr/>
      <dgm:t>
        <a:bodyPr/>
        <a:lstStyle/>
        <a:p>
          <a:endParaRPr lang="fr-CA"/>
        </a:p>
      </dgm:t>
    </dgm:pt>
    <dgm:pt modelId="{36F99E56-36E6-4BC7-83FD-8F5D3F41A3E0}">
      <dgm:prSet phldrT="[Text]"/>
      <dgm:spPr/>
      <dgm:t>
        <a:bodyPr/>
        <a:lstStyle/>
        <a:p>
          <a:r>
            <a:rPr lang="fr-CA" dirty="0"/>
            <a:t>Flexible</a:t>
          </a:r>
          <a:br>
            <a:rPr lang="fr-CA" dirty="0"/>
          </a:br>
          <a:r>
            <a:rPr lang="fr-CA" dirty="0"/>
            <a:t>Very expressive</a:t>
          </a:r>
          <a:br>
            <a:rPr lang="fr-CA" dirty="0"/>
          </a:br>
          <a:r>
            <a:rPr lang="fr-CA" dirty="0"/>
            <a:t>+ performance</a:t>
          </a:r>
        </a:p>
      </dgm:t>
    </dgm:pt>
    <dgm:pt modelId="{577036E8-42BD-4F95-9411-6C7B316A993C}" type="parTrans" cxnId="{7C9016EC-08E0-45C4-AAA2-52A870ED3EF8}">
      <dgm:prSet/>
      <dgm:spPr/>
      <dgm:t>
        <a:bodyPr/>
        <a:lstStyle/>
        <a:p>
          <a:endParaRPr lang="fr-CA"/>
        </a:p>
      </dgm:t>
    </dgm:pt>
    <dgm:pt modelId="{9C6A10CF-3D86-4909-8E94-EA8D288C8637}" type="sibTrans" cxnId="{7C9016EC-08E0-45C4-AAA2-52A870ED3EF8}">
      <dgm:prSet/>
      <dgm:spPr/>
      <dgm:t>
        <a:bodyPr/>
        <a:lstStyle/>
        <a:p>
          <a:endParaRPr lang="fr-CA"/>
        </a:p>
      </dgm:t>
    </dgm:pt>
    <dgm:pt modelId="{03BFF0E2-C540-43C9-A8DD-598EFA78C75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fr-CA" dirty="0" err="1">
              <a:solidFill>
                <a:sysClr val="windowText" lastClr="000000"/>
              </a:solidFill>
            </a:rPr>
            <a:t>Constrained</a:t>
          </a:r>
          <a:r>
            <a:rPr lang="fr-CA" dirty="0">
              <a:solidFill>
                <a:sysClr val="windowText" lastClr="000000"/>
              </a:solidFill>
            </a:rPr>
            <a:t> to a </a:t>
          </a:r>
          <a:r>
            <a:rPr lang="fr-CA" dirty="0" err="1">
              <a:solidFill>
                <a:sysClr val="windowText" lastClr="000000"/>
              </a:solidFill>
            </a:rPr>
            <a:t>predefined</a:t>
          </a:r>
          <a:r>
            <a:rPr lang="fr-CA" dirty="0">
              <a:solidFill>
                <a:sysClr val="windowText" lastClr="000000"/>
              </a:solidFill>
            </a:rPr>
            <a:t> </a:t>
          </a:r>
          <a:r>
            <a:rPr lang="fr-CA" dirty="0" err="1">
              <a:solidFill>
                <a:sysClr val="windowText" lastClr="000000"/>
              </a:solidFill>
            </a:rPr>
            <a:t>form</a:t>
          </a:r>
          <a:br>
            <a:rPr lang="fr-CA" dirty="0">
              <a:solidFill>
                <a:sysClr val="windowText" lastClr="000000"/>
              </a:solidFill>
            </a:rPr>
          </a:br>
          <a:r>
            <a:rPr lang="fr-CA" dirty="0">
              <a:solidFill>
                <a:sysClr val="windowText" lastClr="000000"/>
              </a:solidFill>
            </a:rPr>
            <a:t>For simple </a:t>
          </a:r>
          <a:r>
            <a:rPr lang="fr-CA" dirty="0" err="1">
              <a:solidFill>
                <a:sysClr val="windowText" lastClr="000000"/>
              </a:solidFill>
            </a:rPr>
            <a:t>problems</a:t>
          </a:r>
          <a:endParaRPr lang="fr-CA" dirty="0">
            <a:solidFill>
              <a:sysClr val="windowText" lastClr="000000"/>
            </a:solidFill>
          </a:endParaRPr>
        </a:p>
      </dgm:t>
    </dgm:pt>
    <dgm:pt modelId="{6E4D16C4-D04F-47CA-9542-E83162E33EDD}" type="parTrans" cxnId="{D1DDEB64-2582-4F5B-82E9-80AA5CE65245}">
      <dgm:prSet/>
      <dgm:spPr/>
      <dgm:t>
        <a:bodyPr/>
        <a:lstStyle/>
        <a:p>
          <a:endParaRPr lang="fr-CA"/>
        </a:p>
      </dgm:t>
    </dgm:pt>
    <dgm:pt modelId="{F8A41A07-4F1F-46B0-AF90-6B98B861E4C8}" type="sibTrans" cxnId="{D1DDEB64-2582-4F5B-82E9-80AA5CE65245}">
      <dgm:prSet/>
      <dgm:spPr/>
      <dgm:t>
        <a:bodyPr/>
        <a:lstStyle/>
        <a:p>
          <a:endParaRPr lang="fr-CA"/>
        </a:p>
      </dgm:t>
    </dgm:pt>
    <dgm:pt modelId="{E173D5A0-D942-4230-9EBC-81BD9D3F6578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fr-CA" dirty="0" err="1">
              <a:solidFill>
                <a:sysClr val="windowText" lastClr="000000"/>
              </a:solidFill>
            </a:rPr>
            <a:t>Overfitting</a:t>
          </a:r>
          <a:br>
            <a:rPr lang="fr-CA" dirty="0">
              <a:solidFill>
                <a:sysClr val="windowText" lastClr="000000"/>
              </a:solidFill>
            </a:rPr>
          </a:br>
          <a:r>
            <a:rPr lang="fr-CA" dirty="0" err="1">
              <a:solidFill>
                <a:sysClr val="windowText" lastClr="000000"/>
              </a:solidFill>
            </a:rPr>
            <a:t>Slower</a:t>
          </a:r>
          <a:br>
            <a:rPr lang="fr-CA" dirty="0">
              <a:solidFill>
                <a:sysClr val="windowText" lastClr="000000"/>
              </a:solidFill>
            </a:rPr>
          </a:br>
          <a:r>
            <a:rPr lang="fr-CA" dirty="0">
              <a:solidFill>
                <a:sysClr val="windowText" lastClr="000000"/>
              </a:solidFill>
            </a:rPr>
            <a:t>More data </a:t>
          </a:r>
          <a:r>
            <a:rPr lang="fr-CA" dirty="0" err="1">
              <a:solidFill>
                <a:sysClr val="windowText" lastClr="000000"/>
              </a:solidFill>
            </a:rPr>
            <a:t>required</a:t>
          </a:r>
          <a:endParaRPr lang="fr-CA" dirty="0">
            <a:solidFill>
              <a:sysClr val="windowText" lastClr="000000"/>
            </a:solidFill>
          </a:endParaRPr>
        </a:p>
      </dgm:t>
    </dgm:pt>
    <dgm:pt modelId="{DFDB823C-A884-48C5-BFBF-A7F1457CDB1D}" type="parTrans" cxnId="{E1C9CDA7-19D6-4B94-8F48-E632A99E2AF3}">
      <dgm:prSet/>
      <dgm:spPr/>
      <dgm:t>
        <a:bodyPr/>
        <a:lstStyle/>
        <a:p>
          <a:endParaRPr lang="fr-CA"/>
        </a:p>
      </dgm:t>
    </dgm:pt>
    <dgm:pt modelId="{17A95A1C-3062-4E6F-A5F5-9A6D307EBBED}" type="sibTrans" cxnId="{E1C9CDA7-19D6-4B94-8F48-E632A99E2AF3}">
      <dgm:prSet/>
      <dgm:spPr/>
      <dgm:t>
        <a:bodyPr/>
        <a:lstStyle/>
        <a:p>
          <a:endParaRPr lang="fr-CA"/>
        </a:p>
      </dgm:t>
    </dgm:pt>
    <dgm:pt modelId="{7AA5709F-77FB-4D97-A4F3-341D506549D7}" type="pres">
      <dgm:prSet presAssocID="{29B58054-1FE7-495F-906D-CC3CE180720D}" presName="matrix" presStyleCnt="0">
        <dgm:presLayoutVars>
          <dgm:chMax val="1"/>
          <dgm:dir/>
          <dgm:resizeHandles val="exact"/>
        </dgm:presLayoutVars>
      </dgm:prSet>
      <dgm:spPr/>
    </dgm:pt>
    <dgm:pt modelId="{E890798D-E2C4-4C40-AE5A-48A44EAAF8B5}" type="pres">
      <dgm:prSet presAssocID="{29B58054-1FE7-495F-906D-CC3CE180720D}" presName="axisShape" presStyleLbl="bgShp" presStyleIdx="0" presStyleCnt="1" custScaleX="133800"/>
      <dgm:spPr/>
    </dgm:pt>
    <dgm:pt modelId="{CCD2B62A-9908-4E02-A0D0-43C074CA0E6F}" type="pres">
      <dgm:prSet presAssocID="{29B58054-1FE7-495F-906D-CC3CE180720D}" presName="rect1" presStyleLbl="node1" presStyleIdx="0" presStyleCnt="4" custScaleX="144500" custLinFactNeighborX="-20250">
        <dgm:presLayoutVars>
          <dgm:chMax val="0"/>
          <dgm:chPref val="0"/>
          <dgm:bulletEnabled val="1"/>
        </dgm:presLayoutVars>
      </dgm:prSet>
      <dgm:spPr/>
    </dgm:pt>
    <dgm:pt modelId="{5545EF71-C869-4903-BB76-432DE73FA531}" type="pres">
      <dgm:prSet presAssocID="{29B58054-1FE7-495F-906D-CC3CE180720D}" presName="rect2" presStyleLbl="node1" presStyleIdx="1" presStyleCnt="4" custScaleX="143500" custLinFactNeighborX="18750" custLinFactNeighborY="1500">
        <dgm:presLayoutVars>
          <dgm:chMax val="0"/>
          <dgm:chPref val="0"/>
          <dgm:bulletEnabled val="1"/>
        </dgm:presLayoutVars>
      </dgm:prSet>
      <dgm:spPr/>
    </dgm:pt>
    <dgm:pt modelId="{16D90B15-E712-4A2B-8466-9074F9558A64}" type="pres">
      <dgm:prSet presAssocID="{29B58054-1FE7-495F-906D-CC3CE180720D}" presName="rect3" presStyleLbl="node1" presStyleIdx="2" presStyleCnt="4" custScaleX="143000" custLinFactNeighborX="-21000" custLinFactNeighborY="-719">
        <dgm:presLayoutVars>
          <dgm:chMax val="0"/>
          <dgm:chPref val="0"/>
          <dgm:bulletEnabled val="1"/>
        </dgm:presLayoutVars>
      </dgm:prSet>
      <dgm:spPr/>
    </dgm:pt>
    <dgm:pt modelId="{6A2974F3-17FC-459D-9EA9-689C842545CF}" type="pres">
      <dgm:prSet presAssocID="{29B58054-1FE7-495F-906D-CC3CE180720D}" presName="rect4" presStyleLbl="node1" presStyleIdx="3" presStyleCnt="4" custScaleX="140500" custLinFactNeighborX="18750">
        <dgm:presLayoutVars>
          <dgm:chMax val="0"/>
          <dgm:chPref val="0"/>
          <dgm:bulletEnabled val="1"/>
        </dgm:presLayoutVars>
      </dgm:prSet>
      <dgm:spPr/>
    </dgm:pt>
  </dgm:ptLst>
  <dgm:cxnLst>
    <dgm:cxn modelId="{1C9E0E33-400D-4068-9916-286E2AFC85C1}" type="presOf" srcId="{E173D5A0-D942-4230-9EBC-81BD9D3F6578}" destId="{6A2974F3-17FC-459D-9EA9-689C842545CF}" srcOrd="0" destOrd="0" presId="urn:microsoft.com/office/officeart/2005/8/layout/matrix2"/>
    <dgm:cxn modelId="{3B5A9E36-9AC2-465B-8C0E-808408306C52}" type="presOf" srcId="{36F99E56-36E6-4BC7-83FD-8F5D3F41A3E0}" destId="{5545EF71-C869-4903-BB76-432DE73FA531}" srcOrd="0" destOrd="0" presId="urn:microsoft.com/office/officeart/2005/8/layout/matrix2"/>
    <dgm:cxn modelId="{D1DDEB64-2582-4F5B-82E9-80AA5CE65245}" srcId="{29B58054-1FE7-495F-906D-CC3CE180720D}" destId="{03BFF0E2-C540-43C9-A8DD-598EFA78C75C}" srcOrd="2" destOrd="0" parTransId="{6E4D16C4-D04F-47CA-9542-E83162E33EDD}" sibTransId="{F8A41A07-4F1F-46B0-AF90-6B98B861E4C8}"/>
    <dgm:cxn modelId="{6329F699-9847-48D3-A751-C816C33EAA68}" type="presOf" srcId="{CD313911-802B-48B2-8E20-8492508B10A0}" destId="{CCD2B62A-9908-4E02-A0D0-43C074CA0E6F}" srcOrd="0" destOrd="0" presId="urn:microsoft.com/office/officeart/2005/8/layout/matrix2"/>
    <dgm:cxn modelId="{A11331A4-CC8B-4740-8D6F-5F4DB88222EE}" srcId="{29B58054-1FE7-495F-906D-CC3CE180720D}" destId="{CD313911-802B-48B2-8E20-8492508B10A0}" srcOrd="0" destOrd="0" parTransId="{68DC7660-AF76-4576-8D68-0C2EB3441749}" sibTransId="{250900DF-3397-4273-A672-F3EA312CEC08}"/>
    <dgm:cxn modelId="{E1C9CDA7-19D6-4B94-8F48-E632A99E2AF3}" srcId="{29B58054-1FE7-495F-906D-CC3CE180720D}" destId="{E173D5A0-D942-4230-9EBC-81BD9D3F6578}" srcOrd="3" destOrd="0" parTransId="{DFDB823C-A884-48C5-BFBF-A7F1457CDB1D}" sibTransId="{17A95A1C-3062-4E6F-A5F5-9A6D307EBBED}"/>
    <dgm:cxn modelId="{2CA717D2-4FA2-4064-BC7A-5F34F561E8BB}" type="presOf" srcId="{29B58054-1FE7-495F-906D-CC3CE180720D}" destId="{7AA5709F-77FB-4D97-A4F3-341D506549D7}" srcOrd="0" destOrd="0" presId="urn:microsoft.com/office/officeart/2005/8/layout/matrix2"/>
    <dgm:cxn modelId="{2402CEE0-E712-4274-B724-826EAF055DCC}" type="presOf" srcId="{03BFF0E2-C540-43C9-A8DD-598EFA78C75C}" destId="{16D90B15-E712-4A2B-8466-9074F9558A64}" srcOrd="0" destOrd="0" presId="urn:microsoft.com/office/officeart/2005/8/layout/matrix2"/>
    <dgm:cxn modelId="{7C9016EC-08E0-45C4-AAA2-52A870ED3EF8}" srcId="{29B58054-1FE7-495F-906D-CC3CE180720D}" destId="{36F99E56-36E6-4BC7-83FD-8F5D3F41A3E0}" srcOrd="1" destOrd="0" parTransId="{577036E8-42BD-4F95-9411-6C7B316A993C}" sibTransId="{9C6A10CF-3D86-4909-8E94-EA8D288C8637}"/>
    <dgm:cxn modelId="{53E1DAB1-1294-4D47-BC85-14069E3A4DBC}" type="presParOf" srcId="{7AA5709F-77FB-4D97-A4F3-341D506549D7}" destId="{E890798D-E2C4-4C40-AE5A-48A44EAAF8B5}" srcOrd="0" destOrd="0" presId="urn:microsoft.com/office/officeart/2005/8/layout/matrix2"/>
    <dgm:cxn modelId="{E63AEA2B-3836-440D-B366-8E97ABD19F3A}" type="presParOf" srcId="{7AA5709F-77FB-4D97-A4F3-341D506549D7}" destId="{CCD2B62A-9908-4E02-A0D0-43C074CA0E6F}" srcOrd="1" destOrd="0" presId="urn:microsoft.com/office/officeart/2005/8/layout/matrix2"/>
    <dgm:cxn modelId="{465213D3-1E66-43B2-9BCE-9F9BA8A64497}" type="presParOf" srcId="{7AA5709F-77FB-4D97-A4F3-341D506549D7}" destId="{5545EF71-C869-4903-BB76-432DE73FA531}" srcOrd="2" destOrd="0" presId="urn:microsoft.com/office/officeart/2005/8/layout/matrix2"/>
    <dgm:cxn modelId="{BA405CA4-4F44-4417-8F45-6CD6BD83B353}" type="presParOf" srcId="{7AA5709F-77FB-4D97-A4F3-341D506549D7}" destId="{16D90B15-E712-4A2B-8466-9074F9558A64}" srcOrd="3" destOrd="0" presId="urn:microsoft.com/office/officeart/2005/8/layout/matrix2"/>
    <dgm:cxn modelId="{04B716D8-DF37-4447-B4BE-DCB97512BCBB}" type="presParOf" srcId="{7AA5709F-77FB-4D97-A4F3-341D506549D7}" destId="{6A2974F3-17FC-459D-9EA9-689C842545CF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84A46B-2C5C-4009-9265-42FE593277F9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BA77CD-BF30-492B-B0A0-4EE98B95FCBB}">
      <dgm:prSet/>
      <dgm:spPr/>
      <dgm:t>
        <a:bodyPr/>
        <a:lstStyle/>
        <a:p>
          <a:r>
            <a:rPr lang="en-CA" dirty="0"/>
            <a:t>We generally use a </a:t>
          </a:r>
          <a:r>
            <a:rPr lang="en-CA" dirty="0" err="1"/>
            <a:t>Minkowski</a:t>
          </a:r>
          <a:r>
            <a:rPr lang="en-CA" dirty="0"/>
            <a:t> distance</a:t>
          </a:r>
        </a:p>
      </dgm:t>
    </dgm:pt>
    <dgm:pt modelId="{1AE67191-81DF-48CF-8B6D-CEC5FD82B408}" type="parTrans" cxnId="{8EDCF54B-365B-49E5-82EB-9B94B93B3142}">
      <dgm:prSet/>
      <dgm:spPr/>
      <dgm:t>
        <a:bodyPr/>
        <a:lstStyle/>
        <a:p>
          <a:endParaRPr lang="en-US"/>
        </a:p>
      </dgm:t>
    </dgm:pt>
    <dgm:pt modelId="{7169DF09-7428-4988-A279-8DAEC433B673}" type="sibTrans" cxnId="{8EDCF54B-365B-49E5-82EB-9B94B93B3142}">
      <dgm:prSet/>
      <dgm:spPr/>
      <dgm:t>
        <a:bodyPr/>
        <a:lstStyle/>
        <a:p>
          <a:endParaRPr lang="en-US"/>
        </a:p>
      </dgm:t>
    </dgm:pt>
    <dgm:pt modelId="{67C0B745-7063-45AD-9D22-37227BF4A959}">
      <dgm:prSet/>
      <dgm:spPr/>
      <dgm:t>
        <a:bodyPr/>
        <a:lstStyle/>
        <a:p>
          <a:r>
            <a:rPr lang="en-CA" dirty="0"/>
            <a:t>Problem: we need to keep all training samples!</a:t>
          </a:r>
          <a:endParaRPr lang="en-US" dirty="0"/>
        </a:p>
      </dgm:t>
    </dgm:pt>
    <dgm:pt modelId="{9A401DF1-BD5B-4AD9-9A0F-AAA40F54D968}" type="parTrans" cxnId="{A929F884-B1E0-4C68-B162-42720F700B08}">
      <dgm:prSet/>
      <dgm:spPr/>
      <dgm:t>
        <a:bodyPr/>
        <a:lstStyle/>
        <a:p>
          <a:endParaRPr lang="en-US"/>
        </a:p>
      </dgm:t>
    </dgm:pt>
    <dgm:pt modelId="{962A3DC8-EAE4-4941-9AF8-1281B119192D}" type="sibTrans" cxnId="{A929F884-B1E0-4C68-B162-42720F700B08}">
      <dgm:prSet/>
      <dgm:spPr/>
      <dgm:t>
        <a:bodyPr/>
        <a:lstStyle/>
        <a:p>
          <a:endParaRPr lang="en-US"/>
        </a:p>
      </dgm:t>
    </dgm:pt>
    <dgm:pt modelId="{BBEAE4DF-7EFC-4AB3-9520-9E19C9652A51}">
      <dgm:prSet/>
      <dgm:spPr/>
      <dgm:t>
        <a:bodyPr/>
        <a:lstStyle/>
        <a:p>
          <a:r>
            <a:rPr lang="en-CA" dirty="0"/>
            <a:t>Memory become a bottleneck</a:t>
          </a:r>
          <a:endParaRPr lang="en-US" dirty="0"/>
        </a:p>
      </dgm:t>
    </dgm:pt>
    <dgm:pt modelId="{C8768A76-7700-4495-9252-39C079129D94}" type="parTrans" cxnId="{134E70FC-95C8-48E1-991D-EFB27F413DF5}">
      <dgm:prSet/>
      <dgm:spPr/>
      <dgm:t>
        <a:bodyPr/>
        <a:lstStyle/>
        <a:p>
          <a:endParaRPr lang="en-US"/>
        </a:p>
      </dgm:t>
    </dgm:pt>
    <dgm:pt modelId="{0E3E68A0-3840-4669-8295-71C431CF0CB5}" type="sibTrans" cxnId="{134E70FC-95C8-48E1-991D-EFB27F413DF5}">
      <dgm:prSet/>
      <dgm:spPr/>
      <dgm:t>
        <a:bodyPr/>
        <a:lstStyle/>
        <a:p>
          <a:endParaRPr lang="en-US"/>
        </a:p>
      </dgm:t>
    </dgm:pt>
    <dgm:pt modelId="{F49EF8E4-7D1E-47C5-9053-01A632FB60A8}">
      <dgm:prSet/>
      <dgm:spPr/>
      <dgm:t>
        <a:bodyPr/>
        <a:lstStyle/>
        <a:p>
          <a:r>
            <a:rPr lang="en-CA" dirty="0"/>
            <a:t>Since it use a distance, doesn’t work well in high dimensional data</a:t>
          </a:r>
          <a:endParaRPr lang="en-US" dirty="0"/>
        </a:p>
      </dgm:t>
    </dgm:pt>
    <dgm:pt modelId="{56273BA3-142E-4718-91B7-CDD6017A75A9}" type="parTrans" cxnId="{E4F2C703-DF5F-4B27-8498-685FC38A98C3}">
      <dgm:prSet/>
      <dgm:spPr/>
      <dgm:t>
        <a:bodyPr/>
        <a:lstStyle/>
        <a:p>
          <a:endParaRPr lang="en-US"/>
        </a:p>
      </dgm:t>
    </dgm:pt>
    <dgm:pt modelId="{488D38E2-2441-4E28-9577-0643D884AF6A}" type="sibTrans" cxnId="{E4F2C703-DF5F-4B27-8498-685FC38A98C3}">
      <dgm:prSet/>
      <dgm:spPr/>
      <dgm:t>
        <a:bodyPr/>
        <a:lstStyle/>
        <a:p>
          <a:endParaRPr lang="en-US"/>
        </a:p>
      </dgm:t>
    </dgm:pt>
    <dgm:pt modelId="{1C01598A-10DC-4FAF-AECB-EB58BC2FFCE8}" type="pres">
      <dgm:prSet presAssocID="{6B84A46B-2C5C-4009-9265-42FE593277F9}" presName="Name0" presStyleCnt="0">
        <dgm:presLayoutVars>
          <dgm:dir/>
          <dgm:animLvl val="lvl"/>
          <dgm:resizeHandles val="exact"/>
        </dgm:presLayoutVars>
      </dgm:prSet>
      <dgm:spPr/>
    </dgm:pt>
    <dgm:pt modelId="{C4190393-8679-4A57-A8A5-FE066DEB3700}" type="pres">
      <dgm:prSet presAssocID="{67C0B745-7063-45AD-9D22-37227BF4A959}" presName="boxAndChildren" presStyleCnt="0"/>
      <dgm:spPr/>
    </dgm:pt>
    <dgm:pt modelId="{C6DDA16D-95EE-404A-A9F0-EA47EAEC38F7}" type="pres">
      <dgm:prSet presAssocID="{67C0B745-7063-45AD-9D22-37227BF4A959}" presName="parentTextBox" presStyleLbl="node1" presStyleIdx="0" presStyleCnt="2"/>
      <dgm:spPr/>
    </dgm:pt>
    <dgm:pt modelId="{DEE056FB-DA97-4285-973E-FEBBE8730B1A}" type="pres">
      <dgm:prSet presAssocID="{67C0B745-7063-45AD-9D22-37227BF4A959}" presName="entireBox" presStyleLbl="node1" presStyleIdx="0" presStyleCnt="2"/>
      <dgm:spPr/>
    </dgm:pt>
    <dgm:pt modelId="{77BEBDC5-12D8-48FE-92F4-DAF1C531AFC9}" type="pres">
      <dgm:prSet presAssocID="{67C0B745-7063-45AD-9D22-37227BF4A959}" presName="descendantBox" presStyleCnt="0"/>
      <dgm:spPr/>
    </dgm:pt>
    <dgm:pt modelId="{5EE43D51-9583-4CF7-B67F-4BE48AB4C5E4}" type="pres">
      <dgm:prSet presAssocID="{BBEAE4DF-7EFC-4AB3-9520-9E19C9652A51}" presName="childTextBox" presStyleLbl="fgAccFollowNode1" presStyleIdx="0" presStyleCnt="2">
        <dgm:presLayoutVars>
          <dgm:bulletEnabled val="1"/>
        </dgm:presLayoutVars>
      </dgm:prSet>
      <dgm:spPr/>
    </dgm:pt>
    <dgm:pt modelId="{285C4754-8D36-4F1B-A985-8BF321D636B5}" type="pres">
      <dgm:prSet presAssocID="{F49EF8E4-7D1E-47C5-9053-01A632FB60A8}" presName="childTextBox" presStyleLbl="fgAccFollowNode1" presStyleIdx="1" presStyleCnt="2">
        <dgm:presLayoutVars>
          <dgm:bulletEnabled val="1"/>
        </dgm:presLayoutVars>
      </dgm:prSet>
      <dgm:spPr/>
    </dgm:pt>
    <dgm:pt modelId="{C9C14FE9-D2A5-4382-9FE3-70355013B4FE}" type="pres">
      <dgm:prSet presAssocID="{7169DF09-7428-4988-A279-8DAEC433B673}" presName="sp" presStyleCnt="0"/>
      <dgm:spPr/>
    </dgm:pt>
    <dgm:pt modelId="{35099CF7-A7EB-4111-9026-7D63BD36241A}" type="pres">
      <dgm:prSet presAssocID="{DABA77CD-BF30-492B-B0A0-4EE98B95FCBB}" presName="arrowAndChildren" presStyleCnt="0"/>
      <dgm:spPr/>
    </dgm:pt>
    <dgm:pt modelId="{8E3D694D-AA88-4FB6-BF0E-224FB2271ABA}" type="pres">
      <dgm:prSet presAssocID="{DABA77CD-BF30-492B-B0A0-4EE98B95FCBB}" presName="parentTextArrow" presStyleLbl="node1" presStyleIdx="1" presStyleCnt="2"/>
      <dgm:spPr/>
    </dgm:pt>
  </dgm:ptLst>
  <dgm:cxnLst>
    <dgm:cxn modelId="{E4F2C703-DF5F-4B27-8498-685FC38A98C3}" srcId="{67C0B745-7063-45AD-9D22-37227BF4A959}" destId="{F49EF8E4-7D1E-47C5-9053-01A632FB60A8}" srcOrd="1" destOrd="0" parTransId="{56273BA3-142E-4718-91B7-CDD6017A75A9}" sibTransId="{488D38E2-2441-4E28-9577-0643D884AF6A}"/>
    <dgm:cxn modelId="{2E4E8A09-D600-482E-81F8-7204CD1B408D}" type="presOf" srcId="{F49EF8E4-7D1E-47C5-9053-01A632FB60A8}" destId="{285C4754-8D36-4F1B-A985-8BF321D636B5}" srcOrd="0" destOrd="0" presId="urn:microsoft.com/office/officeart/2005/8/layout/process4"/>
    <dgm:cxn modelId="{8EDCF54B-365B-49E5-82EB-9B94B93B3142}" srcId="{6B84A46B-2C5C-4009-9265-42FE593277F9}" destId="{DABA77CD-BF30-492B-B0A0-4EE98B95FCBB}" srcOrd="0" destOrd="0" parTransId="{1AE67191-81DF-48CF-8B6D-CEC5FD82B408}" sibTransId="{7169DF09-7428-4988-A279-8DAEC433B673}"/>
    <dgm:cxn modelId="{A929F884-B1E0-4C68-B162-42720F700B08}" srcId="{6B84A46B-2C5C-4009-9265-42FE593277F9}" destId="{67C0B745-7063-45AD-9D22-37227BF4A959}" srcOrd="1" destOrd="0" parTransId="{9A401DF1-BD5B-4AD9-9A0F-AAA40F54D968}" sibTransId="{962A3DC8-EAE4-4941-9AF8-1281B119192D}"/>
    <dgm:cxn modelId="{B4E22093-F646-4F15-82E9-44FA89470690}" type="presOf" srcId="{DABA77CD-BF30-492B-B0A0-4EE98B95FCBB}" destId="{8E3D694D-AA88-4FB6-BF0E-224FB2271ABA}" srcOrd="0" destOrd="0" presId="urn:microsoft.com/office/officeart/2005/8/layout/process4"/>
    <dgm:cxn modelId="{892EB2B5-5229-4399-9225-0F4EA458A7AB}" type="presOf" srcId="{BBEAE4DF-7EFC-4AB3-9520-9E19C9652A51}" destId="{5EE43D51-9583-4CF7-B67F-4BE48AB4C5E4}" srcOrd="0" destOrd="0" presId="urn:microsoft.com/office/officeart/2005/8/layout/process4"/>
    <dgm:cxn modelId="{1A6E0BCB-8134-4313-A5BF-6942B4E5BEA8}" type="presOf" srcId="{67C0B745-7063-45AD-9D22-37227BF4A959}" destId="{DEE056FB-DA97-4285-973E-FEBBE8730B1A}" srcOrd="1" destOrd="0" presId="urn:microsoft.com/office/officeart/2005/8/layout/process4"/>
    <dgm:cxn modelId="{96C49FED-7248-4E76-8560-A4CAD87901B3}" type="presOf" srcId="{67C0B745-7063-45AD-9D22-37227BF4A959}" destId="{C6DDA16D-95EE-404A-A9F0-EA47EAEC38F7}" srcOrd="0" destOrd="0" presId="urn:microsoft.com/office/officeart/2005/8/layout/process4"/>
    <dgm:cxn modelId="{C9D92EF4-C171-4360-8B2D-B9FAF7D18F60}" type="presOf" srcId="{6B84A46B-2C5C-4009-9265-42FE593277F9}" destId="{1C01598A-10DC-4FAF-AECB-EB58BC2FFCE8}" srcOrd="0" destOrd="0" presId="urn:microsoft.com/office/officeart/2005/8/layout/process4"/>
    <dgm:cxn modelId="{134E70FC-95C8-48E1-991D-EFB27F413DF5}" srcId="{67C0B745-7063-45AD-9D22-37227BF4A959}" destId="{BBEAE4DF-7EFC-4AB3-9520-9E19C9652A51}" srcOrd="0" destOrd="0" parTransId="{C8768A76-7700-4495-9252-39C079129D94}" sibTransId="{0E3E68A0-3840-4669-8295-71C431CF0CB5}"/>
    <dgm:cxn modelId="{D5314540-2AE1-40CE-8FBF-F1D0970E5C07}" type="presParOf" srcId="{1C01598A-10DC-4FAF-AECB-EB58BC2FFCE8}" destId="{C4190393-8679-4A57-A8A5-FE066DEB3700}" srcOrd="0" destOrd="0" presId="urn:microsoft.com/office/officeart/2005/8/layout/process4"/>
    <dgm:cxn modelId="{1046270B-C111-4FF2-81D9-1C2A2131E2C8}" type="presParOf" srcId="{C4190393-8679-4A57-A8A5-FE066DEB3700}" destId="{C6DDA16D-95EE-404A-A9F0-EA47EAEC38F7}" srcOrd="0" destOrd="0" presId="urn:microsoft.com/office/officeart/2005/8/layout/process4"/>
    <dgm:cxn modelId="{59DF2121-1E89-4546-AC5F-A4E77C5F3C18}" type="presParOf" srcId="{C4190393-8679-4A57-A8A5-FE066DEB3700}" destId="{DEE056FB-DA97-4285-973E-FEBBE8730B1A}" srcOrd="1" destOrd="0" presId="urn:microsoft.com/office/officeart/2005/8/layout/process4"/>
    <dgm:cxn modelId="{20D7038B-2D7F-466F-B9E1-917C62BD1FC9}" type="presParOf" srcId="{C4190393-8679-4A57-A8A5-FE066DEB3700}" destId="{77BEBDC5-12D8-48FE-92F4-DAF1C531AFC9}" srcOrd="2" destOrd="0" presId="urn:microsoft.com/office/officeart/2005/8/layout/process4"/>
    <dgm:cxn modelId="{CBB53504-5BBD-4CFF-B5BB-EE3AB6E25172}" type="presParOf" srcId="{77BEBDC5-12D8-48FE-92F4-DAF1C531AFC9}" destId="{5EE43D51-9583-4CF7-B67F-4BE48AB4C5E4}" srcOrd="0" destOrd="0" presId="urn:microsoft.com/office/officeart/2005/8/layout/process4"/>
    <dgm:cxn modelId="{CFA284D9-EFBF-4985-A6A4-D8CD6840A83D}" type="presParOf" srcId="{77BEBDC5-12D8-48FE-92F4-DAF1C531AFC9}" destId="{285C4754-8D36-4F1B-A985-8BF321D636B5}" srcOrd="1" destOrd="0" presId="urn:microsoft.com/office/officeart/2005/8/layout/process4"/>
    <dgm:cxn modelId="{7171F158-CFF3-42DA-8400-2F4E8D327452}" type="presParOf" srcId="{1C01598A-10DC-4FAF-AECB-EB58BC2FFCE8}" destId="{C9C14FE9-D2A5-4382-9FE3-70355013B4FE}" srcOrd="1" destOrd="0" presId="urn:microsoft.com/office/officeart/2005/8/layout/process4"/>
    <dgm:cxn modelId="{96C1E350-4740-424C-B910-A9744CB0E76A}" type="presParOf" srcId="{1C01598A-10DC-4FAF-AECB-EB58BC2FFCE8}" destId="{35099CF7-A7EB-4111-9026-7D63BD36241A}" srcOrd="2" destOrd="0" presId="urn:microsoft.com/office/officeart/2005/8/layout/process4"/>
    <dgm:cxn modelId="{B0738EDF-CA34-4131-AF97-F3CA9B30AA1C}" type="presParOf" srcId="{35099CF7-A7EB-4111-9026-7D63BD36241A}" destId="{8E3D694D-AA88-4FB6-BF0E-224FB2271ABA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0798D-E2C4-4C40-AE5A-48A44EAAF8B5}">
      <dsp:nvSpPr>
        <dsp:cNvPr id="0" name=""/>
        <dsp:cNvSpPr/>
      </dsp:nvSpPr>
      <dsp:spPr>
        <a:xfrm>
          <a:off x="-277813" y="0"/>
          <a:ext cx="5691504" cy="425374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D2B62A-9908-4E02-A0D0-43C074CA0E6F}">
      <dsp:nvSpPr>
        <dsp:cNvPr id="0" name=""/>
        <dsp:cNvSpPr/>
      </dsp:nvSpPr>
      <dsp:spPr>
        <a:xfrm>
          <a:off x="0" y="276493"/>
          <a:ext cx="2458661" cy="1701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100" kern="1200" dirty="0"/>
            <a:t>Simple</a:t>
          </a:r>
          <a:br>
            <a:rPr lang="fr-CA" sz="2100" kern="1200" dirty="0"/>
          </a:br>
          <a:r>
            <a:rPr lang="fr-CA" sz="2100" kern="1200" dirty="0"/>
            <a:t>Fast </a:t>
          </a:r>
          <a:r>
            <a:rPr lang="fr-CA" sz="2100" kern="1200" dirty="0" err="1"/>
            <a:t>learning</a:t>
          </a:r>
          <a:br>
            <a:rPr lang="fr-CA" sz="2100" kern="1200" dirty="0"/>
          </a:br>
          <a:r>
            <a:rPr lang="fr-CA" sz="2100" kern="1200" dirty="0"/>
            <a:t>Few data </a:t>
          </a:r>
          <a:r>
            <a:rPr lang="fr-CA" sz="2100" kern="1200" dirty="0" err="1"/>
            <a:t>required</a:t>
          </a:r>
          <a:endParaRPr lang="fr-CA" sz="2100" kern="1200" dirty="0"/>
        </a:p>
      </dsp:txBody>
      <dsp:txXfrm>
        <a:off x="83060" y="359553"/>
        <a:ext cx="2292541" cy="1535376"/>
      </dsp:txXfrm>
    </dsp:sp>
    <dsp:sp modelId="{5545EF71-C869-4903-BB76-432DE73FA531}">
      <dsp:nvSpPr>
        <dsp:cNvPr id="0" name=""/>
        <dsp:cNvSpPr/>
      </dsp:nvSpPr>
      <dsp:spPr>
        <a:xfrm>
          <a:off x="2665774" y="302015"/>
          <a:ext cx="2441646" cy="17014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000" kern="1200" dirty="0"/>
            <a:t>Flexible</a:t>
          </a:r>
          <a:br>
            <a:rPr lang="fr-CA" sz="2000" kern="1200" dirty="0"/>
          </a:br>
          <a:r>
            <a:rPr lang="fr-CA" sz="2000" kern="1200" dirty="0"/>
            <a:t>Very expressive</a:t>
          </a:r>
          <a:br>
            <a:rPr lang="fr-CA" sz="2000" kern="1200" dirty="0"/>
          </a:br>
          <a:r>
            <a:rPr lang="fr-CA" sz="2000" kern="1200" dirty="0"/>
            <a:t>+ performance</a:t>
          </a:r>
        </a:p>
      </dsp:txBody>
      <dsp:txXfrm>
        <a:off x="2748834" y="385075"/>
        <a:ext cx="2275526" cy="1535376"/>
      </dsp:txXfrm>
    </dsp:sp>
    <dsp:sp modelId="{16D90B15-E712-4A2B-8466-9074F9558A64}">
      <dsp:nvSpPr>
        <dsp:cNvPr id="0" name=""/>
        <dsp:cNvSpPr/>
      </dsp:nvSpPr>
      <dsp:spPr>
        <a:xfrm>
          <a:off x="0" y="2263517"/>
          <a:ext cx="2433139" cy="1701496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 dirty="0" err="1">
              <a:solidFill>
                <a:sysClr val="windowText" lastClr="000000"/>
              </a:solidFill>
            </a:rPr>
            <a:t>Constrained</a:t>
          </a:r>
          <a:r>
            <a:rPr lang="fr-CA" sz="1900" kern="1200" dirty="0">
              <a:solidFill>
                <a:sysClr val="windowText" lastClr="000000"/>
              </a:solidFill>
            </a:rPr>
            <a:t> to a </a:t>
          </a:r>
          <a:r>
            <a:rPr lang="fr-CA" sz="1900" kern="1200" dirty="0" err="1">
              <a:solidFill>
                <a:sysClr val="windowText" lastClr="000000"/>
              </a:solidFill>
            </a:rPr>
            <a:t>predefined</a:t>
          </a:r>
          <a:r>
            <a:rPr lang="fr-CA" sz="1900" kern="1200" dirty="0">
              <a:solidFill>
                <a:sysClr val="windowText" lastClr="000000"/>
              </a:solidFill>
            </a:rPr>
            <a:t> </a:t>
          </a:r>
          <a:r>
            <a:rPr lang="fr-CA" sz="1900" kern="1200" dirty="0" err="1">
              <a:solidFill>
                <a:sysClr val="windowText" lastClr="000000"/>
              </a:solidFill>
            </a:rPr>
            <a:t>form</a:t>
          </a:r>
          <a:br>
            <a:rPr lang="fr-CA" sz="1900" kern="1200" dirty="0">
              <a:solidFill>
                <a:sysClr val="windowText" lastClr="000000"/>
              </a:solidFill>
            </a:rPr>
          </a:br>
          <a:r>
            <a:rPr lang="fr-CA" sz="1900" kern="1200" dirty="0">
              <a:solidFill>
                <a:sysClr val="windowText" lastClr="000000"/>
              </a:solidFill>
            </a:rPr>
            <a:t>For simple </a:t>
          </a:r>
          <a:r>
            <a:rPr lang="fr-CA" sz="1900" kern="1200" dirty="0" err="1">
              <a:solidFill>
                <a:sysClr val="windowText" lastClr="000000"/>
              </a:solidFill>
            </a:rPr>
            <a:t>problems</a:t>
          </a:r>
          <a:endParaRPr lang="fr-CA" sz="1900" kern="1200" dirty="0">
            <a:solidFill>
              <a:sysClr val="windowText" lastClr="000000"/>
            </a:solidFill>
          </a:endParaRPr>
        </a:p>
      </dsp:txBody>
      <dsp:txXfrm>
        <a:off x="83060" y="2346577"/>
        <a:ext cx="2267019" cy="1535376"/>
      </dsp:txXfrm>
    </dsp:sp>
    <dsp:sp modelId="{6A2974F3-17FC-459D-9EA9-689C842545CF}">
      <dsp:nvSpPr>
        <dsp:cNvPr id="0" name=""/>
        <dsp:cNvSpPr/>
      </dsp:nvSpPr>
      <dsp:spPr>
        <a:xfrm>
          <a:off x="2691296" y="2275750"/>
          <a:ext cx="2390601" cy="1701496"/>
        </a:xfrm>
        <a:prstGeom prst="roundRect">
          <a:avLst/>
        </a:prstGeom>
        <a:solidFill>
          <a:schemeClr val="accent1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900" kern="1200" dirty="0" err="1">
              <a:solidFill>
                <a:sysClr val="windowText" lastClr="000000"/>
              </a:solidFill>
            </a:rPr>
            <a:t>Overfitting</a:t>
          </a:r>
          <a:br>
            <a:rPr lang="fr-CA" sz="1900" kern="1200" dirty="0">
              <a:solidFill>
                <a:sysClr val="windowText" lastClr="000000"/>
              </a:solidFill>
            </a:rPr>
          </a:br>
          <a:r>
            <a:rPr lang="fr-CA" sz="1900" kern="1200" dirty="0" err="1">
              <a:solidFill>
                <a:sysClr val="windowText" lastClr="000000"/>
              </a:solidFill>
            </a:rPr>
            <a:t>Slower</a:t>
          </a:r>
          <a:br>
            <a:rPr lang="fr-CA" sz="1900" kern="1200" dirty="0">
              <a:solidFill>
                <a:sysClr val="windowText" lastClr="000000"/>
              </a:solidFill>
            </a:rPr>
          </a:br>
          <a:r>
            <a:rPr lang="fr-CA" sz="1900" kern="1200" dirty="0">
              <a:solidFill>
                <a:sysClr val="windowText" lastClr="000000"/>
              </a:solidFill>
            </a:rPr>
            <a:t>More data </a:t>
          </a:r>
          <a:r>
            <a:rPr lang="fr-CA" sz="1900" kern="1200" dirty="0" err="1">
              <a:solidFill>
                <a:sysClr val="windowText" lastClr="000000"/>
              </a:solidFill>
            </a:rPr>
            <a:t>required</a:t>
          </a:r>
          <a:endParaRPr lang="fr-CA" sz="1900" kern="1200" dirty="0">
            <a:solidFill>
              <a:sysClr val="windowText" lastClr="000000"/>
            </a:solidFill>
          </a:endParaRPr>
        </a:p>
      </dsp:txBody>
      <dsp:txXfrm>
        <a:off x="2774356" y="2358810"/>
        <a:ext cx="2224481" cy="15353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E056FB-DA97-4285-973E-FEBBE8730B1A}">
      <dsp:nvSpPr>
        <dsp:cNvPr id="0" name=""/>
        <dsp:cNvSpPr/>
      </dsp:nvSpPr>
      <dsp:spPr>
        <a:xfrm>
          <a:off x="0" y="2444867"/>
          <a:ext cx="4745736" cy="160409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Problem: we need to keep all training samples!</a:t>
          </a:r>
          <a:endParaRPr lang="en-US" sz="2100" kern="1200" dirty="0"/>
        </a:p>
      </dsp:txBody>
      <dsp:txXfrm>
        <a:off x="0" y="2444867"/>
        <a:ext cx="4745736" cy="866212"/>
      </dsp:txXfrm>
    </dsp:sp>
    <dsp:sp modelId="{5EE43D51-9583-4CF7-B67F-4BE48AB4C5E4}">
      <dsp:nvSpPr>
        <dsp:cNvPr id="0" name=""/>
        <dsp:cNvSpPr/>
      </dsp:nvSpPr>
      <dsp:spPr>
        <a:xfrm>
          <a:off x="0" y="3278998"/>
          <a:ext cx="2372868" cy="7378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Memory become a bottleneck</a:t>
          </a:r>
          <a:endParaRPr lang="en-US" sz="1600" kern="1200" dirty="0"/>
        </a:p>
      </dsp:txBody>
      <dsp:txXfrm>
        <a:off x="0" y="3278998"/>
        <a:ext cx="2372868" cy="737884"/>
      </dsp:txXfrm>
    </dsp:sp>
    <dsp:sp modelId="{285C4754-8D36-4F1B-A985-8BF321D636B5}">
      <dsp:nvSpPr>
        <dsp:cNvPr id="0" name=""/>
        <dsp:cNvSpPr/>
      </dsp:nvSpPr>
      <dsp:spPr>
        <a:xfrm>
          <a:off x="2372868" y="3278998"/>
          <a:ext cx="2372868" cy="7378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20320" rIns="113792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600" kern="1200" dirty="0"/>
            <a:t>Since it use a distance, doesn’t work well in high dimensional data</a:t>
          </a:r>
          <a:endParaRPr lang="en-US" sz="1600" kern="1200" dirty="0"/>
        </a:p>
      </dsp:txBody>
      <dsp:txXfrm>
        <a:off x="2372868" y="3278998"/>
        <a:ext cx="2372868" cy="737884"/>
      </dsp:txXfrm>
    </dsp:sp>
    <dsp:sp modelId="{8E3D694D-AA88-4FB6-BF0E-224FB2271ABA}">
      <dsp:nvSpPr>
        <dsp:cNvPr id="0" name=""/>
        <dsp:cNvSpPr/>
      </dsp:nvSpPr>
      <dsp:spPr>
        <a:xfrm rot="10800000">
          <a:off x="0" y="1826"/>
          <a:ext cx="4745736" cy="2467102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100" kern="1200" dirty="0"/>
            <a:t>We generally use a </a:t>
          </a:r>
          <a:r>
            <a:rPr lang="en-CA" sz="2100" kern="1200" dirty="0" err="1"/>
            <a:t>Minkowski</a:t>
          </a:r>
          <a:r>
            <a:rPr lang="en-CA" sz="2100" kern="1200" dirty="0"/>
            <a:t> distance</a:t>
          </a:r>
        </a:p>
      </dsp:txBody>
      <dsp:txXfrm rot="10800000">
        <a:off x="0" y="1826"/>
        <a:ext cx="4745736" cy="16030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F320B-1789-46EA-8EE9-E625E969702D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81695-97AA-4E63-A146-BD82C8637C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96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445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6319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7052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DBB29-9149-45E6-B86B-0DAE52869CF8}" type="slidenum">
              <a:rPr lang="fr-CA" smtClean="0"/>
              <a:pPr/>
              <a:t>20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05702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8DBB29-9149-45E6-B86B-0DAE52869CF8}" type="slidenum">
              <a:rPr lang="fr-CA" smtClean="0"/>
              <a:pPr/>
              <a:t>21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095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15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Our </a:t>
            </a:r>
            <a:r>
              <a:rPr lang="fr-CA" dirty="0" err="1"/>
              <a:t>models</a:t>
            </a:r>
            <a:r>
              <a:rPr lang="fr-CA" dirty="0"/>
              <a:t> </a:t>
            </a:r>
            <a:r>
              <a:rPr lang="fr-CA" dirty="0" err="1"/>
              <a:t>were</a:t>
            </a:r>
            <a:r>
              <a:rPr lang="fr-CA" dirty="0"/>
              <a:t> </a:t>
            </a:r>
            <a:r>
              <a:rPr lang="fr-CA" dirty="0" err="1"/>
              <a:t>parametric</a:t>
            </a:r>
            <a:r>
              <a:rPr lang="fr-CA" dirty="0"/>
              <a:t>, </a:t>
            </a:r>
            <a:r>
              <a:rPr lang="fr-CA" dirty="0" err="1"/>
              <a:t>although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the Kernel trick </a:t>
            </a:r>
            <a:r>
              <a:rPr lang="fr-CA" dirty="0" err="1"/>
              <a:t>they</a:t>
            </a:r>
            <a:r>
              <a:rPr lang="fr-CA" dirty="0"/>
              <a:t> can in </a:t>
            </a:r>
            <a:r>
              <a:rPr lang="fr-CA" dirty="0" err="1"/>
              <a:t>fact</a:t>
            </a:r>
            <a:r>
              <a:rPr lang="fr-CA" dirty="0"/>
              <a:t> </a:t>
            </a:r>
            <a:r>
              <a:rPr lang="fr-CA" dirty="0" err="1"/>
              <a:t>become</a:t>
            </a:r>
            <a:r>
              <a:rPr lang="fr-CA" dirty="0"/>
              <a:t> non-</a:t>
            </a:r>
            <a:r>
              <a:rPr lang="fr-CA" dirty="0" err="1"/>
              <a:t>parametric</a:t>
            </a:r>
            <a:r>
              <a:rPr lang="fr-CA" dirty="0"/>
              <a:t> (RBF)</a:t>
            </a:r>
          </a:p>
          <a:p>
            <a:r>
              <a:rPr lang="fr-CA" dirty="0" err="1"/>
              <a:t>Basically</a:t>
            </a:r>
            <a:r>
              <a:rPr lang="fr-CA" dirty="0"/>
              <a:t>, </a:t>
            </a:r>
            <a:r>
              <a:rPr lang="fr-CA" dirty="0" err="1"/>
              <a:t>parametric</a:t>
            </a:r>
            <a:r>
              <a:rPr lang="fr-CA" dirty="0"/>
              <a:t> </a:t>
            </a:r>
            <a:r>
              <a:rPr lang="fr-CA" dirty="0" err="1"/>
              <a:t>means</a:t>
            </a:r>
            <a:r>
              <a:rPr lang="fr-CA" dirty="0"/>
              <a:t> the model </a:t>
            </a:r>
            <a:r>
              <a:rPr lang="fr-CA" dirty="0" err="1"/>
              <a:t>doesn’t</a:t>
            </a:r>
            <a:r>
              <a:rPr lang="fr-CA" dirty="0"/>
              <a:t> change </a:t>
            </a:r>
            <a:r>
              <a:rPr lang="fr-CA" dirty="0" err="1"/>
              <a:t>according</a:t>
            </a:r>
            <a:r>
              <a:rPr lang="fr-CA" dirty="0"/>
              <a:t> to the data</a:t>
            </a:r>
          </a:p>
          <a:p>
            <a:r>
              <a:rPr lang="fr-CA" dirty="0"/>
              <a:t>So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true</a:t>
            </a:r>
            <a:r>
              <a:rPr lang="fr-CA" dirty="0"/>
              <a:t>, but not for </a:t>
            </a:r>
            <a:r>
              <a:rPr lang="fr-CA" dirty="0" err="1"/>
              <a:t>deep</a:t>
            </a:r>
            <a:r>
              <a:rPr lang="fr-CA" dirty="0"/>
              <a:t> </a:t>
            </a:r>
            <a:r>
              <a:rPr lang="fr-CA" dirty="0" err="1"/>
              <a:t>learning</a:t>
            </a:r>
            <a:r>
              <a:rPr lang="fr-CA" dirty="0"/>
              <a:t> (</a:t>
            </a:r>
            <a:r>
              <a:rPr lang="fr-CA" dirty="0" err="1"/>
              <a:t>explain</a:t>
            </a:r>
            <a:r>
              <a:rPr lang="fr-CA" dirty="0"/>
              <a:t> </a:t>
            </a:r>
            <a:r>
              <a:rPr lang="fr-CA" dirty="0" err="1"/>
              <a:t>briefly</a:t>
            </a:r>
            <a:r>
              <a:rPr lang="fr-CA" dirty="0"/>
              <a:t>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765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Dire qu’il existe plusieurs versions, mais toujours très simple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7437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P=2</a:t>
            </a:r>
            <a:r>
              <a:rPr lang="fr-CA" dirty="0">
                <a:sym typeface="Wingdings" panose="05000000000000000000" pitchFamily="2" charset="2"/>
              </a:rPr>
              <a:t>Euclidienne!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746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Tell them the data structure is the key here, brute force is very inefficient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8625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3999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Class</a:t>
            </a:r>
            <a:r>
              <a:rPr lang="fr-CA" baseline="0" dirty="0"/>
              <a:t> </a:t>
            </a:r>
            <a:r>
              <a:rPr lang="fr-CA" baseline="0" dirty="0" err="1"/>
              <a:t>error</a:t>
            </a:r>
            <a:r>
              <a:rPr lang="fr-CA" baseline="0" dirty="0"/>
              <a:t>: pas génial pour construction, mais bien pour </a:t>
            </a:r>
            <a:r>
              <a:rPr lang="fr-CA" baseline="0" dirty="0" err="1"/>
              <a:t>prunning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1933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What to do? Here is impossible… but usually, our conditions </a:t>
            </a:r>
            <a:r>
              <a:rPr lang="en-CA" dirty="0" err="1"/>
              <a:t>ar</a:t>
            </a:r>
            <a:r>
              <a:rPr lang="en-CA" dirty="0"/>
              <a:t> more generic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71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Prunning</a:t>
            </a:r>
            <a:r>
              <a:rPr lang="fr-CA" dirty="0"/>
              <a:t>: min </a:t>
            </a:r>
            <a:r>
              <a:rPr lang="fr-CA" dirty="0" err="1"/>
              <a:t>samples</a:t>
            </a:r>
            <a:r>
              <a:rPr lang="fr-CA" dirty="0"/>
              <a:t> per </a:t>
            </a:r>
            <a:r>
              <a:rPr lang="fr-CA" dirty="0" err="1"/>
              <a:t>leaf</a:t>
            </a:r>
            <a:endParaRPr lang="fr-CA" dirty="0"/>
          </a:p>
          <a:p>
            <a:r>
              <a:rPr lang="fr-CA" dirty="0"/>
              <a:t>Ou max </a:t>
            </a:r>
            <a:r>
              <a:rPr lang="fr-CA" dirty="0" err="1"/>
              <a:t>depth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299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88657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4394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7130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957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44324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4053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57607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4584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68513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58788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36189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94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sz="6600" noProof="0" dirty="0"/>
              <a:t>Machine Learning for data science and business intelligence – 8IAR403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rgbClr val="D34817">
                  <a:lumMod val="75000"/>
                </a:srgbClr>
              </a:buClr>
              <a:defRPr/>
            </a:pPr>
            <a:r>
              <a:rPr lang="en-CA" sz="1900" noProof="0" dirty="0">
                <a:solidFill>
                  <a:prstClr val="black"/>
                </a:solidFill>
                <a:latin typeface="Rockwell" panose="02060603020205020403"/>
              </a:rPr>
              <a:t>By Kévin Bouchard Ph.D.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Professor in artificial intelligence &amp; machine learning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Laboratoire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d'Intelligence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Ambiante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la reconnaissance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d'activités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(LIARA)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Université du Québec à Chicoutimi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www.Kevin-Bouchard.ca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90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Iterative </a:t>
            </a:r>
            <a:r>
              <a:rPr lang="en-CA" noProof="0" dirty="0" err="1"/>
              <a:t>Dichotomiser</a:t>
            </a:r>
            <a:r>
              <a:rPr lang="en-CA" noProof="0" dirty="0"/>
              <a:t> 3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286" r="28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noProof="0" dirty="0"/>
              <a:t>Recursive algorithm</a:t>
            </a:r>
          </a:p>
          <a:p>
            <a:endParaRPr lang="en-CA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74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 </a:t>
            </a:r>
            <a:r>
              <a:rPr lang="en-CA" dirty="0"/>
              <a:t>using </a:t>
            </a:r>
            <a:r>
              <a:rPr lang="en-CA" noProof="0" dirty="0"/>
              <a:t>ID3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noProof="0" dirty="0"/>
                  <a:t>Consider the dataset:</a:t>
                </a:r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r>
                  <a:rPr lang="en-CA" noProof="0" dirty="0"/>
                  <a:t>Global entropy: </a:t>
                </a:r>
                <a14:m>
                  <m:oMath xmlns:m="http://schemas.openxmlformats.org/officeDocument/2006/math">
                    <m:r>
                      <a:rPr lang="en-CA" i="1" noProof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CA" i="1" noProof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CA" i="1" noProof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sSub>
                      <m:sSub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</m:e>
                    </m:d>
                    <m:r>
                      <a:rPr lang="en-CA" i="1" noProof="0">
                        <a:latin typeface="Cambria Math" panose="02040503050406030204" pitchFamily="18" charset="0"/>
                      </a:rPr>
                      <m:t>≈0.9544</m:t>
                    </m:r>
                  </m:oMath>
                </a14:m>
                <a:endParaRPr lang="en-CA" noProof="0" dirty="0"/>
              </a:p>
              <a:p>
                <a:r>
                  <a:rPr lang="en-CA" noProof="0" dirty="0" err="1"/>
                  <a:t>Infogain</a:t>
                </a:r>
                <a:r>
                  <a:rPr lang="en-CA" noProof="0" dirty="0"/>
                  <a:t> for </a:t>
                </a:r>
                <a:r>
                  <a:rPr lang="en-CA" i="1" noProof="0" dirty="0"/>
                  <a:t>Shape:</a:t>
                </a:r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11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779" y="2535850"/>
            <a:ext cx="5612443" cy="2005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441698" y="4803077"/>
                <a:ext cx="5805678" cy="17835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𝑆h𝑎𝑝𝑒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2,2</m:t>
                              </m:r>
                            </m:e>
                          </m:d>
                          <m:r>
                            <a:rPr lang="fr-FR" sz="16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3,0</m:t>
                              </m:r>
                            </m:e>
                          </m:d>
                          <m:r>
                            <a:rPr lang="fr-FR" sz="16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fr-FR" sz="16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E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𝑆h𝑎𝑝𝑒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fr-FR" sz="16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fr-FR" sz="16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0+</m:t>
                          </m:r>
                          <m:f>
                            <m:f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sz="1600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</a:rPr>
                                <m:t>8</m:t>
                              </m:r>
                            </m:den>
                          </m:f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∗</m:t>
                          </m:r>
                          <m:r>
                            <a:rPr lang="fr-FR" sz="16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just"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  <m:r>
                            <a:rPr lang="en-US" sz="1600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,</m:t>
                          </m:r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𝑆h𝑎𝑝𝑒</m:t>
                          </m:r>
                        </m:e>
                      </m:d>
                      <m:r>
                        <a:rPr lang="en-US" sz="160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=</m:t>
                      </m:r>
                      <m:r>
                        <a:rPr lang="fr-FR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fr-FR" sz="1600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</a:rPr>
                            <m:t>𝑆</m:t>
                          </m:r>
                        </m:e>
                      </m:d>
                      <m:r>
                        <a:rPr lang="fr-FR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−</m:t>
                      </m:r>
                      <m:r>
                        <a:rPr lang="fr-FR" sz="1600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0.5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Times New Roman" panose="02020603050405020304" pitchFamily="18" charset="0"/>
                        </a:rPr>
                        <m:t>≈0.4544</m:t>
                      </m:r>
                    </m:oMath>
                  </m:oMathPara>
                </a14:m>
                <a:endParaRPr lang="en-US" sz="1600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98" y="4803077"/>
                <a:ext cx="5805678" cy="17835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0075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 ID3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6800" y="3531140"/>
                <a:ext cx="10058400" cy="2685138"/>
              </a:xfrm>
            </p:spPr>
            <p:txBody>
              <a:bodyPr>
                <a:normAutofit/>
              </a:bodyPr>
              <a:lstStyle/>
              <a:p>
                <a:r>
                  <a:rPr lang="en-CA" noProof="0" dirty="0" err="1"/>
                  <a:t>Infogain</a:t>
                </a:r>
                <a:r>
                  <a:rPr lang="en-CA" noProof="0" dirty="0"/>
                  <a:t> for </a:t>
                </a:r>
                <a:r>
                  <a:rPr lang="en-CA" i="1" noProof="0" dirty="0"/>
                  <a:t>Shape:</a:t>
                </a:r>
                <a:endParaRPr lang="en-CA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fr-FR" sz="1800" i="1" smtClean="0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𝐺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fr-F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fr-FR" sz="18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𝑆h𝑎𝑝𝑒</m:t>
                        </m:r>
                      </m:e>
                    </m:d>
                    <m:r>
                      <a:rPr lang="en-US" sz="18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≈0.4544</m:t>
                    </m:r>
                  </m:oMath>
                </a14:m>
                <a:endParaRPr lang="en-CA" noProof="0" dirty="0"/>
              </a:p>
              <a:p>
                <a:r>
                  <a:rPr lang="en-CA" noProof="0" dirty="0" err="1"/>
                  <a:t>Infogain</a:t>
                </a:r>
                <a:r>
                  <a:rPr lang="en-CA" noProof="0" dirty="0"/>
                  <a:t> for the other features</a:t>
                </a:r>
                <a:endParaRPr lang="en-CA" i="1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CA" sz="1600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𝐶𝑜𝑙𝑜𝑟</m:t>
                        </m:r>
                      </m:e>
                    </m:d>
                    <m:r>
                      <a:rPr lang="en-CA" sz="160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600" i="1" noProof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2,0</m:t>
                            </m:r>
                          </m:e>
                        </m:d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e>
                        </m:d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1,2</m:t>
                            </m:r>
                          </m:e>
                        </m:d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≈0.2657</m:t>
                    </m:r>
                  </m:oMath>
                </a14:m>
                <a:endParaRPr lang="en-CA" sz="1600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CA" sz="1600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𝑆𝑖𝑧𝑒</m:t>
                        </m:r>
                      </m:e>
                    </m:d>
                    <m:r>
                      <a:rPr lang="en-CA" sz="160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600" i="1" noProof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e>
                        </m:d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2,1</m:t>
                            </m:r>
                          </m:e>
                        </m:d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≈0.0157</m:t>
                    </m:r>
                  </m:oMath>
                </a14:m>
                <a:endParaRPr lang="en-CA" sz="1600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CA" sz="1600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𝑃𝑎𝑡𝑡𝑒𝑟𝑛</m:t>
                        </m:r>
                      </m:e>
                    </m:d>
                    <m:r>
                      <a:rPr lang="en-CA" sz="160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600" i="1" noProof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3,0</m:t>
                            </m:r>
                          </m:e>
                        </m:d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8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≈0.3476</m:t>
                    </m:r>
                  </m:oMath>
                </a14:m>
                <a:endParaRPr lang="en-CA" sz="1600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6800" y="3531140"/>
                <a:ext cx="10058400" cy="2685138"/>
              </a:xfrm>
              <a:blipFill>
                <a:blip r:embed="rId2"/>
                <a:stretch>
                  <a:fillRect l="-242" t="-226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12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9863" y="1629383"/>
            <a:ext cx="5612443" cy="20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061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 ID3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So, we split </a:t>
            </a:r>
            <a:r>
              <a:rPr lang="en-CA" dirty="0"/>
              <a:t>on </a:t>
            </a:r>
            <a:r>
              <a:rPr lang="en-CA" i="1" dirty="0"/>
              <a:t>Shape </a:t>
            </a:r>
            <a:r>
              <a:rPr lang="en-CA" dirty="0"/>
              <a:t>since it provides the bigger information gain!</a:t>
            </a:r>
            <a:endParaRPr lang="en-CA" i="1" dirty="0"/>
          </a:p>
          <a:p>
            <a:r>
              <a:rPr lang="en-CA" noProof="0" dirty="0"/>
              <a:t>We’re not done, but we’ll use only a subset of the data for the next split</a:t>
            </a:r>
          </a:p>
          <a:p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13</a:t>
            </a:fld>
            <a:endParaRPr lang="fr-FR"/>
          </a:p>
        </p:txBody>
      </p:sp>
      <p:pic>
        <p:nvPicPr>
          <p:cNvPr id="10" name="Image 43" descr="CH3 - DT1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13576" y="3429000"/>
            <a:ext cx="5764848" cy="222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57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 ID3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3584644"/>
                <a:ext cx="10058400" cy="2587556"/>
              </a:xfrm>
            </p:spPr>
            <p:txBody>
              <a:bodyPr/>
              <a:lstStyle/>
              <a:p>
                <a:r>
                  <a:rPr lang="en-CA" noProof="0" dirty="0" err="1"/>
                  <a:t>Infogain</a:t>
                </a:r>
                <a:r>
                  <a:rPr lang="en-CA" noProof="0" dirty="0"/>
                  <a:t> for </a:t>
                </a:r>
                <a:r>
                  <a:rPr lang="en-CA" i="1" noProof="0" dirty="0" err="1"/>
                  <a:t>octogonal</a:t>
                </a:r>
                <a:r>
                  <a:rPr lang="en-CA" i="1" noProof="0" dirty="0"/>
                  <a:t> </a:t>
                </a:r>
                <a:r>
                  <a:rPr lang="en-CA" dirty="0"/>
                  <a:t>subset</a:t>
                </a:r>
                <a:endParaRPr lang="en-CA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CA" sz="1600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𝑜𝑐𝑡</m:t>
                            </m:r>
                          </m:sub>
                        </m:sSub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𝐶𝑜𝑙𝑜𝑟</m:t>
                        </m:r>
                      </m:e>
                    </m:d>
                    <m:r>
                      <a:rPr lang="en-CA" sz="160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600" i="1" noProof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𝑜𝑐𝑡</m:t>
                            </m:r>
                          </m:sub>
                        </m:sSub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1,0</m:t>
                            </m:r>
                          </m:e>
                        </m:d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CA" sz="1600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CA" sz="1600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𝑜𝑐𝑡</m:t>
                            </m:r>
                          </m:sub>
                        </m:sSub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𝑆𝑖𝑧𝑒</m:t>
                        </m:r>
                      </m:e>
                    </m:d>
                    <m:r>
                      <a:rPr lang="en-CA" sz="160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600" i="1" noProof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𝑜𝑐𝑡</m:t>
                            </m:r>
                          </m:sub>
                        </m:sSub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A" sz="1600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en-CA" sz="1600" i="1" noProof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𝑜𝑐𝑡</m:t>
                            </m:r>
                          </m:sub>
                        </m:sSub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sz="1600" i="1" noProof="0">
                            <a:latin typeface="Cambria Math" panose="02040503050406030204" pitchFamily="18" charset="0"/>
                          </a:rPr>
                          <m:t>𝑃𝑎𝑡𝑡𝑒𝑟𝑛</m:t>
                        </m:r>
                      </m:e>
                    </m:d>
                    <m:r>
                      <a:rPr lang="en-CA" sz="1600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sz="1600" i="1" noProof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CA" sz="1600" i="1" noProof="0">
                                <a:latin typeface="Cambria Math" panose="02040503050406030204" pitchFamily="18" charset="0"/>
                              </a:rPr>
                              <m:t>𝑜𝑐𝑡</m:t>
                            </m:r>
                          </m:sub>
                        </m:sSub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CA" sz="1600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2,0</m:t>
                            </m:r>
                          </m:e>
                        </m:d>
                        <m:r>
                          <a:rPr lang="en-CA" sz="1600" noProof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CA" sz="1600" noProof="0">
                            <a:latin typeface="Cambria Math" panose="02040503050406030204" pitchFamily="18" charset="0"/>
                          </a:rPr>
                          <m:t>E</m:t>
                        </m:r>
                        <m:d>
                          <m:dPr>
                            <m:ctrlPr>
                              <a:rPr lang="en-CA" sz="1600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sz="1600" noProof="0">
                                <a:latin typeface="Cambria Math" panose="02040503050406030204" pitchFamily="18" charset="0"/>
                              </a:rPr>
                              <m:t>0,2</m:t>
                            </m:r>
                          </m:e>
                        </m:d>
                      </m:e>
                    </m:d>
                    <m:r>
                      <a:rPr lang="en-CA" sz="1600" i="1" noProof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A" sz="1600" noProof="0" dirty="0"/>
              </a:p>
              <a:p>
                <a:pPr lvl="1"/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3584644"/>
                <a:ext cx="10058400" cy="2587556"/>
              </a:xfrm>
              <a:blipFill>
                <a:blip r:embed="rId2"/>
                <a:stretch>
                  <a:fillRect l="-303" t="-23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14</a:t>
            </a:fld>
            <a:endParaRPr lang="fr-FR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A9145F-DFFC-BBA7-4EF3-62D3E564B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728" y="1826469"/>
            <a:ext cx="7450880" cy="12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21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err="1"/>
              <a:t>Exemple</a:t>
            </a:r>
            <a:r>
              <a:rPr lang="en-CA" noProof="0" dirty="0"/>
              <a:t> ID3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A</a:t>
            </a:r>
            <a:r>
              <a:rPr lang="en-CA" dirty="0" err="1"/>
              <a:t>ll</a:t>
            </a:r>
            <a:r>
              <a:rPr lang="en-CA" dirty="0"/>
              <a:t> leaves are pure now</a:t>
            </a:r>
          </a:p>
          <a:p>
            <a:r>
              <a:rPr lang="en-CA" noProof="0" dirty="0"/>
              <a:t>The process is over, and the final model is:</a:t>
            </a:r>
          </a:p>
          <a:p>
            <a:r>
              <a:rPr lang="en-CA" dirty="0"/>
              <a:t>Try to classify these unseen instances </a:t>
            </a:r>
          </a:p>
          <a:p>
            <a:pPr lvl="1"/>
            <a:r>
              <a:rPr lang="en-CA" dirty="0"/>
              <a:t>[Yellow, </a:t>
            </a:r>
            <a:r>
              <a:rPr lang="en-CA" dirty="0" err="1"/>
              <a:t>Octogonal</a:t>
            </a:r>
            <a:r>
              <a:rPr lang="en-CA" dirty="0"/>
              <a:t>, Medium, Striped]</a:t>
            </a:r>
          </a:p>
          <a:p>
            <a:pPr lvl="1"/>
            <a:r>
              <a:rPr lang="en-CA" noProof="0" dirty="0"/>
              <a:t>[Cyan, </a:t>
            </a:r>
            <a:r>
              <a:rPr lang="en-CA" noProof="0" dirty="0" err="1"/>
              <a:t>Octogonal</a:t>
            </a:r>
            <a:r>
              <a:rPr lang="en-CA" noProof="0" dirty="0"/>
              <a:t>, Medium, Dotted]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15</a:t>
            </a:fld>
            <a:endParaRPr lang="fr-FR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0090"/>
            <a:ext cx="5612443" cy="2005757"/>
          </a:xfrm>
          <a:prstGeom prst="rect">
            <a:avLst/>
          </a:prstGeom>
        </p:spPr>
      </p:pic>
      <p:pic>
        <p:nvPicPr>
          <p:cNvPr id="11" name="Image 54" descr="CH3 - DT2.png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98616" y="4289897"/>
            <a:ext cx="6182154" cy="2348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6469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With Scikit Learn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CA" noProof="0" dirty="0"/>
              <a:t>Still with our Iris dataset</a:t>
            </a:r>
          </a:p>
          <a:p>
            <a:r>
              <a:rPr lang="en-CA" noProof="0" dirty="0"/>
              <a:t>-Max depth</a:t>
            </a:r>
          </a:p>
          <a:p>
            <a:r>
              <a:rPr lang="en-CA" noProof="0" dirty="0"/>
              <a:t>-</a:t>
            </a:r>
            <a:r>
              <a:rPr lang="en-CA" noProof="0" dirty="0" err="1"/>
              <a:t>Prunning</a:t>
            </a:r>
            <a:r>
              <a:rPr lang="en-CA" noProof="0" dirty="0"/>
              <a:t> :</a:t>
            </a:r>
          </a:p>
          <a:p>
            <a:r>
              <a:rPr lang="en-CA" noProof="0" dirty="0"/>
              <a:t>Many methods to reduce the final decision tree</a:t>
            </a:r>
          </a:p>
          <a:p>
            <a:r>
              <a:rPr lang="en-CA" dirty="0"/>
              <a:t>For instance, we constraint to a minimum of N samples per leaf or the leaf is eliminated</a:t>
            </a:r>
            <a:endParaRPr lang="en-CA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16</a:t>
            </a:fld>
            <a:endParaRPr lang="fr-FR"/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524001" y="7694"/>
            <a:ext cx="6227805" cy="238526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sklearn.tree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DecisionTreeClassifier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tree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DecisionTreeClassifier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latin typeface="Arial" panose="020B0604020202020204" pitchFamily="34" charset="0"/>
              </a:rPr>
              <a:t>criterion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'entropy'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max_depth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random_state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1200" dirty="0" err="1">
                <a:latin typeface="Arial" panose="020B0604020202020204" pitchFamily="34" charset="0"/>
              </a:rPr>
              <a:t>tree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fit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X_train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y_train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X_combined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np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vstack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en-US" sz="1200" dirty="0" err="1">
                <a:latin typeface="Arial" panose="020B0604020202020204" pitchFamily="34" charset="0"/>
              </a:rPr>
              <a:t>X_train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X_test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y_combined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np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hstack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altLang="en-US" sz="1200" dirty="0" err="1">
                <a:latin typeface="Arial" panose="020B0604020202020204" pitchFamily="34" charset="0"/>
              </a:rPr>
              <a:t>y_train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y_test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 err="1">
                <a:latin typeface="Arial" panose="020B0604020202020204" pitchFamily="34" charset="0"/>
              </a:rPr>
              <a:t>plot_decision_regions</a:t>
            </a: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100" dirty="0" err="1">
                <a:latin typeface="Arial" panose="020B0604020202020204" pitchFamily="34" charset="0"/>
              </a:rPr>
              <a:t>X_combined</a:t>
            </a: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100" dirty="0" err="1">
                <a:latin typeface="Arial" panose="020B0604020202020204" pitchFamily="34" charset="0"/>
              </a:rPr>
              <a:t>y_combined</a:t>
            </a: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100" dirty="0">
                <a:latin typeface="Arial" panose="020B0604020202020204" pitchFamily="34" charset="0"/>
              </a:rPr>
              <a:t>classifier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100" dirty="0">
                <a:latin typeface="Arial" panose="020B0604020202020204" pitchFamily="34" charset="0"/>
              </a:rPr>
              <a:t>tree</a:t>
            </a: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100" dirty="0" err="1">
                <a:latin typeface="Arial" panose="020B0604020202020204" pitchFamily="34" charset="0"/>
              </a:rPr>
              <a:t>test_idx</a:t>
            </a:r>
            <a:r>
              <a:rPr lang="en-US" altLang="en-US" sz="11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1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105</a:t>
            </a: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1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en-US" altLang="en-US" sz="11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xlabel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'petal length [cm]'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ylabel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'petal width [cm]'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legend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loc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'upper left'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tight_layout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show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290" y="2653806"/>
            <a:ext cx="5991225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21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DD441-6BD0-14B5-6184-3F4276D8F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AB27B0-EF0D-56A1-5890-AF8337AA1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The biggest advantage of decision trees is the </a:t>
            </a:r>
            <a:r>
              <a:rPr lang="en-US" noProof="0" dirty="0" err="1"/>
              <a:t>explainability</a:t>
            </a:r>
            <a:r>
              <a:rPr lang="en-US" noProof="0" dirty="0"/>
              <a:t> and transparency of the models (XAI).</a:t>
            </a:r>
          </a:p>
          <a:p>
            <a:r>
              <a:rPr lang="en-US" noProof="0" dirty="0"/>
              <a:t>However, they suffer greatly from class imbalance.</a:t>
            </a:r>
          </a:p>
          <a:p>
            <a:r>
              <a:rPr lang="en-US" noProof="0" dirty="0"/>
              <a:t>The main algorithms are:</a:t>
            </a:r>
            <a:endParaRPr lang="en-CA" noProof="0" dirty="0"/>
          </a:p>
          <a:p>
            <a:pPr lvl="1"/>
            <a:r>
              <a:rPr lang="en-CA" noProof="0" dirty="0"/>
              <a:t>Iterative </a:t>
            </a:r>
            <a:r>
              <a:rPr lang="en-CA" noProof="0" dirty="0" err="1"/>
              <a:t>Dichotomiser</a:t>
            </a:r>
            <a:r>
              <a:rPr lang="en-CA" noProof="0" dirty="0"/>
              <a:t> (ID3)</a:t>
            </a:r>
          </a:p>
          <a:p>
            <a:pPr lvl="1"/>
            <a:r>
              <a:rPr lang="en-CA" noProof="0" dirty="0"/>
              <a:t>Classification and Regression Trees (CART) </a:t>
            </a:r>
            <a:r>
              <a:rPr lang="en-CA" noProof="0" dirty="0">
                <a:sym typeface="Wingdings" panose="05000000000000000000" pitchFamily="2" charset="2"/>
              </a:rPr>
              <a:t></a:t>
            </a:r>
            <a:r>
              <a:rPr lang="en-CA" noProof="0" dirty="0"/>
              <a:t> Gini</a:t>
            </a:r>
          </a:p>
          <a:p>
            <a:pPr lvl="1"/>
            <a:r>
              <a:rPr lang="en-CA" noProof="0" dirty="0"/>
              <a:t>C4.5 </a:t>
            </a:r>
            <a:r>
              <a:rPr lang="en-CA" noProof="0" dirty="0">
                <a:sym typeface="Wingdings" panose="05000000000000000000" pitchFamily="2" charset="2"/>
              </a:rPr>
              <a:t></a:t>
            </a:r>
            <a:r>
              <a:rPr lang="en-CA" noProof="0" dirty="0"/>
              <a:t> Entropy</a:t>
            </a:r>
          </a:p>
          <a:p>
            <a:pPr lvl="1"/>
            <a:r>
              <a:rPr lang="en-CA" noProof="0" dirty="0"/>
              <a:t>Very Fast Decision Trees (VFDT) </a:t>
            </a:r>
            <a:r>
              <a:rPr lang="en-CA" noProof="0" dirty="0">
                <a:sym typeface="Wingdings" panose="05000000000000000000" pitchFamily="2" charset="2"/>
              </a:rPr>
              <a:t> </a:t>
            </a:r>
            <a:r>
              <a:rPr lang="en-CA" noProof="0" dirty="0"/>
              <a:t>Online/incremental</a:t>
            </a:r>
          </a:p>
          <a:p>
            <a:pPr lvl="1"/>
            <a:r>
              <a:rPr lang="en-CA" noProof="0" dirty="0"/>
              <a:t>Chi-square Automatic Interaction Detector (CHAID) </a:t>
            </a:r>
            <a:r>
              <a:rPr lang="en-CA" noProof="0" dirty="0">
                <a:sym typeface="Wingdings" panose="05000000000000000000" pitchFamily="2" charset="2"/>
              </a:rPr>
              <a:t> </a:t>
            </a:r>
            <a:r>
              <a:rPr lang="en-CA" noProof="0" dirty="0"/>
              <a:t>CART but split 2+</a:t>
            </a:r>
          </a:p>
          <a:p>
            <a:pPr lvl="1"/>
            <a:r>
              <a:rPr lang="en-CA" noProof="0" dirty="0"/>
              <a:t>Multivariate Adaptive Regression Splines (MARS) </a:t>
            </a:r>
            <a:r>
              <a:rPr lang="en-CA" noProof="0" dirty="0">
                <a:sym typeface="Wingdings" panose="05000000000000000000" pitchFamily="2" charset="2"/>
              </a:rPr>
              <a:t> </a:t>
            </a:r>
            <a:r>
              <a:rPr lang="en-CA" noProof="0" dirty="0"/>
              <a:t>Non linear regression</a:t>
            </a:r>
          </a:p>
          <a:p>
            <a:pPr lvl="1"/>
            <a:r>
              <a:rPr lang="en-CA" noProof="0" dirty="0"/>
              <a:t>Extremely Fast Decision Tree (EFDT) </a:t>
            </a:r>
            <a:r>
              <a:rPr lang="en-CA" noProof="0" dirty="0">
                <a:sym typeface="Wingdings" panose="05000000000000000000" pitchFamily="2" charset="2"/>
              </a:rPr>
              <a:t> VFDT ++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F52772-B218-4FCF-65D8-24A57960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7B149A-56C9-8F16-D6C1-94EA9FAE9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17</a:t>
            </a:fld>
            <a:endParaRPr lang="fr-FR"/>
          </a:p>
        </p:txBody>
      </p:sp>
      <p:sp>
        <p:nvSpPr>
          <p:cNvPr id="6" name="Google Shape;558;p46">
            <a:extLst>
              <a:ext uri="{FF2B5EF4-FFF2-40B4-BE49-F238E27FC236}">
                <a16:creationId xmlns:a16="http://schemas.microsoft.com/office/drawing/2014/main" id="{EFC61C95-05B9-B431-268F-EAC1D3EDD698}"/>
              </a:ext>
            </a:extLst>
          </p:cNvPr>
          <p:cNvSpPr/>
          <p:nvPr/>
        </p:nvSpPr>
        <p:spPr>
          <a:xfrm>
            <a:off x="10041739" y="4031829"/>
            <a:ext cx="1386121" cy="1838943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8777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ic of a cloud&#10;&#10;Description automatically generated with medium confidence">
            <a:extLst>
              <a:ext uri="{FF2B5EF4-FFF2-40B4-BE49-F238E27FC236}">
                <a16:creationId xmlns:a16="http://schemas.microsoft.com/office/drawing/2014/main" id="{2A50B604-8BAF-6CC8-2442-05DEC66C0C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3" b="1938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7AD1FC-D26A-BDC4-C5B9-B86F6F7F1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 anchor="ctr">
            <a:normAutofit/>
          </a:bodyPr>
          <a:lstStyle/>
          <a:p>
            <a:r>
              <a:rPr lang="en-CA" dirty="0" err="1">
                <a:solidFill>
                  <a:schemeClr val="tx1"/>
                </a:solidFill>
              </a:rPr>
              <a:t>Probabilictic</a:t>
            </a:r>
            <a:r>
              <a:rPr lang="en-CA" dirty="0">
                <a:solidFill>
                  <a:schemeClr val="tx1"/>
                </a:solidFill>
              </a:rPr>
              <a:t> models?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4C4E2-93A1-C5EB-AF7E-EB7B30FA9E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4050792"/>
          </a:xfrm>
          <a:solidFill>
            <a:schemeClr val="lt1">
              <a:alpha val="80000"/>
            </a:schemeClr>
          </a:solidFill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Probabilistic machine learning models are a class of models that incorporate probability theory to make predictions and inferences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Naive Bayes: </a:t>
            </a:r>
            <a:r>
              <a:rPr lang="en-US" dirty="0">
                <a:solidFill>
                  <a:schemeClr val="bg1"/>
                </a:solidFill>
              </a:rPr>
              <a:t>A simple probabilistic classifier based on applying Bayes' theorem with strong (naive) independence assumptions between the features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Gaussian Processes: </a:t>
            </a:r>
            <a:r>
              <a:rPr lang="en-US" dirty="0">
                <a:solidFill>
                  <a:schemeClr val="bg1"/>
                </a:solidFill>
              </a:rPr>
              <a:t>A non-parametric model that defines a prior over functions, which can be updated to a posterior over functions once data is observed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Hidden Markov Models (HMMs): </a:t>
            </a:r>
            <a:r>
              <a:rPr lang="en-US" dirty="0">
                <a:solidFill>
                  <a:schemeClr val="bg1"/>
                </a:solidFill>
              </a:rPr>
              <a:t>Used for temporal data, where the observed data is modeled as a series of outputs generated by a sequence of internal states</a:t>
            </a:r>
          </a:p>
          <a:p>
            <a:pPr lvl="1"/>
            <a:r>
              <a:rPr lang="en-US" dirty="0">
                <a:solidFill>
                  <a:schemeClr val="accent2"/>
                </a:solidFill>
              </a:rPr>
              <a:t>Probabilistic Graphical Models (PGMs): </a:t>
            </a:r>
            <a:r>
              <a:rPr lang="en-US" dirty="0">
                <a:solidFill>
                  <a:schemeClr val="bg1"/>
                </a:solidFill>
              </a:rPr>
              <a:t>Such as Bayesian networks and Markov random fields, which represent the dependencies between variables using a graph structure</a:t>
            </a:r>
          </a:p>
          <a:p>
            <a:r>
              <a:rPr lang="en-US" dirty="0">
                <a:solidFill>
                  <a:schemeClr val="bg1"/>
                </a:solidFill>
              </a:rPr>
              <a:t>They are out of our scope, but we’ll quickly check Naive Bayes Classifier to give an intuition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CF9806-B649-4170-2B35-73802E83E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endParaRPr lang="fr-FR">
              <a:solidFill>
                <a:srgbClr val="FFFFFF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7C973-CB8F-7229-61CF-61BAAD65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974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Bayes Rule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F4668DC-857F-487D-BFFA-8C0CA5037977}" type="slidenum">
              <a:rPr lang="fr-BE" smtClean="0"/>
              <a:pPr/>
              <a:t>19</a:t>
            </a:fld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CA" i="1" noProof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num>
                        <m:den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den>
                      </m:f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𝑌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noProof="0" dirty="0"/>
              </a:p>
              <a:p>
                <a:r>
                  <a:rPr lang="en-CA" noProof="0" dirty="0"/>
                  <a:t>Can easily be used to evaluate a causal probability 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𝐶𝑎𝑢𝑠𝑒</m:t>
                          </m:r>
                        </m:e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𝐸𝑓𝑓𝑒</m:t>
                          </m:r>
                          <m:r>
                            <a:rPr lang="fr-CA" b="0" i="1" noProof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𝐸𝑓𝑓𝑒</m:t>
                              </m:r>
                              <m:r>
                                <a:rPr lang="fr-CA" b="0" i="1" noProof="0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𝐶𝑎𝑢𝑠𝑒</m:t>
                              </m:r>
                            </m:e>
                          </m:d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𝐶𝑎𝑢𝑠𝑒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𝐸𝑓𝑓𝑒𝑐𝑡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CA" noProof="0" dirty="0"/>
              </a:p>
              <a:p>
                <a:r>
                  <a:rPr lang="en-CA" noProof="0" dirty="0"/>
                  <a:t>E.g.: Supposing </a:t>
                </a:r>
                <a14:m>
                  <m:oMath xmlns:m="http://schemas.openxmlformats.org/officeDocument/2006/math">
                    <m:r>
                      <a:rPr lang="en-CA" i="1" noProof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CA" noProof="0" dirty="0"/>
                  <a:t>=meningitis and </a:t>
                </a:r>
                <a14:m>
                  <m:oMath xmlns:m="http://schemas.openxmlformats.org/officeDocument/2006/math">
                    <m:r>
                      <a:rPr lang="en-CA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CA" noProof="0" dirty="0"/>
                  <a:t> a symptom (neck pain):</a:t>
                </a:r>
              </a:p>
              <a:p>
                <a:pPr marL="0" indent="0">
                  <a:buNone/>
                </a:pPr>
                <a:r>
                  <a:rPr lang="en-CA" b="0" i="1" noProof="0" dirty="0">
                    <a:latin typeface="Cambria Math" panose="02040503050406030204" pitchFamily="18" charset="0"/>
                  </a:rPr>
                  <a:t>	</a:t>
                </a:r>
                <a:r>
                  <a:rPr lang="en-CA" noProof="0" dirty="0"/>
                  <a:t> </a:t>
                </a:r>
                <a14:m>
                  <m:oMath xmlns:m="http://schemas.openxmlformats.org/officeDocument/2006/math">
                    <m:r>
                      <a:rPr lang="en-CA" i="1" noProof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CA" b="0" i="1" noProof="0" dirty="0">
                    <a:latin typeface="Cambria Math" panose="02040503050406030204" pitchFamily="18" charset="0"/>
                  </a:rPr>
                  <a:t> </a:t>
                </a:r>
                <a:r>
                  <a:rPr lang="en-CA" b="0" noProof="0" dirty="0">
                    <a:latin typeface="Cambria Math" panose="02040503050406030204" pitchFamily="18" charset="0"/>
                  </a:rPr>
                  <a:t>= 0.8	</a:t>
                </a:r>
                <a:r>
                  <a:rPr lang="en-CA" noProof="0" dirty="0"/>
                  <a:t> </a:t>
                </a:r>
                <a14:m>
                  <m:oMath xmlns:m="http://schemas.openxmlformats.org/officeDocument/2006/math">
                    <m:r>
                      <a:rPr lang="en-CA" i="1" noProof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=0.1</m:t>
                    </m:r>
                    <m:r>
                      <a:rPr lang="en-CA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b="0" noProof="0" dirty="0">
                    <a:latin typeface="Cambria Math" panose="02040503050406030204" pitchFamily="18" charset="0"/>
                  </a:rPr>
                  <a:t>	</a:t>
                </a:r>
                <a:r>
                  <a:rPr lang="en-CA" noProof="0" dirty="0"/>
                  <a:t> </a:t>
                </a:r>
                <a14:m>
                  <m:oMath xmlns:m="http://schemas.openxmlformats.org/officeDocument/2006/math">
                    <m:r>
                      <a:rPr lang="en-CA" i="1" noProof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 =.0001</m:t>
                    </m:r>
                    <m:r>
                      <a:rPr lang="en-CA" i="1" noProof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A" noProof="0" dirty="0"/>
              </a:p>
              <a:p>
                <a:pPr marL="0" indent="0">
                  <a:buNone/>
                </a:pPr>
                <a:r>
                  <a:rPr lang="en-CA" b="0" noProof="0" dirty="0">
                    <a:latin typeface="Cambria Math" panose="02040503050406030204" pitchFamily="18" charset="0"/>
                  </a:rPr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0.8∗0.0001</m:t>
                          </m:r>
                        </m:num>
                        <m:den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0.1</m:t>
                          </m:r>
                        </m:den>
                      </m:f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=0.0008</m:t>
                      </m:r>
                    </m:oMath>
                  </m:oMathPara>
                </a14:m>
                <a:endParaRPr lang="en-CA" noProof="0" dirty="0"/>
              </a:p>
              <a:p>
                <a:r>
                  <a:rPr lang="en-CA" dirty="0"/>
                  <a:t>Henceforth, we deduce that the probability of having meningitis </a:t>
                </a:r>
                <a:r>
                  <a:rPr lang="en-CA" noProof="0" dirty="0"/>
                  <a:t>considering neck pain is still quite small</a:t>
                </a:r>
              </a:p>
              <a:p>
                <a:pPr marL="0" indent="0">
                  <a:buNone/>
                </a:pPr>
                <a:endParaRPr lang="en-CA" noProof="0" dirty="0"/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303" r="-24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2747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8327-13A8-899D-2B04-A6C98815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9282" y="630648"/>
            <a:ext cx="5537442" cy="1517984"/>
          </a:xfrm>
        </p:spPr>
        <p:txBody>
          <a:bodyPr>
            <a:normAutofit/>
          </a:bodyPr>
          <a:lstStyle/>
          <a:p>
            <a:r>
              <a:rPr lang="en-CA" sz="4800" noProof="0" dirty="0"/>
              <a:t>Summary of </a:t>
            </a:r>
            <a:r>
              <a:rPr lang="en-CA" sz="4800" noProof="0"/>
              <a:t>lesson #8</a:t>
            </a:r>
            <a:endParaRPr lang="en-CA" sz="4800" noProof="0" dirty="0">
              <a:solidFill>
                <a:srgbClr val="000000"/>
              </a:solidFill>
            </a:endParaRPr>
          </a:p>
        </p:txBody>
      </p:sp>
      <p:pic>
        <p:nvPicPr>
          <p:cNvPr id="7" name="Content Placeholder 6" descr="A poster of a diagram&#10;&#10;Description automatically generated with medium confidence">
            <a:extLst>
              <a:ext uri="{FF2B5EF4-FFF2-40B4-BE49-F238E27FC236}">
                <a16:creationId xmlns:a16="http://schemas.microsoft.com/office/drawing/2014/main" id="{E3E49B93-4959-946F-B8AF-F498901F2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4546-A92B-2CAD-4D16-B1E952698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7545" y="2047673"/>
            <a:ext cx="4869179" cy="4025582"/>
          </a:xfrm>
        </p:spPr>
        <p:txBody>
          <a:bodyPr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CA" sz="2000" b="1" i="0" u="none" strike="noStrike" kern="1200" cap="none" spc="0" normalizeH="0" baseline="0" noProof="0" dirty="0">
                <a:ln>
                  <a:noFill/>
                </a:ln>
                <a:solidFill>
                  <a:srgbClr val="D34817">
                    <a:lumMod val="75000"/>
                  </a:srgbClr>
                </a:solidFill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You will learn about:</a:t>
            </a:r>
            <a:endParaRPr lang="en-CA" sz="1800" noProof="0" dirty="0"/>
          </a:p>
          <a:p>
            <a:r>
              <a:rPr lang="en-CA" sz="1800" noProof="0" dirty="0"/>
              <a:t>Non-parametric ML including</a:t>
            </a:r>
          </a:p>
          <a:p>
            <a:r>
              <a:rPr lang="en-CA" sz="1800" noProof="0" dirty="0"/>
              <a:t>K-Nearest Neighbor</a:t>
            </a:r>
          </a:p>
          <a:p>
            <a:r>
              <a:rPr lang="en-CA" sz="1800" noProof="0" dirty="0"/>
              <a:t>Naïve Bayes and the basic idea behind the Bayes rules</a:t>
            </a:r>
          </a:p>
          <a:p>
            <a:r>
              <a:rPr lang="en-CA" sz="1800" noProof="0" dirty="0"/>
              <a:t>Decision Trees and how to ensure they are not falling into overfitting</a:t>
            </a:r>
          </a:p>
          <a:p>
            <a:endParaRPr lang="en-CA" sz="1800" noProof="0" dirty="0">
              <a:solidFill>
                <a:srgbClr val="00000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4B92C-9A35-5C0C-5B6E-0B867BC3B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7544" y="6252323"/>
            <a:ext cx="4589972" cy="365125"/>
          </a:xfrm>
        </p:spPr>
        <p:txBody>
          <a:bodyPr>
            <a:normAutofit/>
          </a:bodyPr>
          <a:lstStyle/>
          <a:p>
            <a:endParaRPr lang="fr-FR">
              <a:solidFill>
                <a:srgbClr val="7F7F7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3C90C-3F0C-4C32-6941-115616C4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000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Naive Bayes Classifier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F4668DC-857F-487D-BFFA-8C0CA5037977}" type="slidenum">
              <a:rPr lang="fr-BE" smtClean="0"/>
              <a:pPr/>
              <a:t>20</a:t>
            </a:fld>
            <a:endParaRPr lang="fr-B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 dirty="0">
                    <a:solidFill>
                      <a:schemeClr val="accent1"/>
                    </a:solidFill>
                  </a:rPr>
                  <a:t>Data is construed of</a:t>
                </a:r>
                <a:r>
                  <a:rPr lang="en-CA" noProof="0" dirty="0"/>
                  <a:t>:</a:t>
                </a:r>
              </a:p>
              <a:p>
                <a:pPr lvl="1"/>
                <a:r>
                  <a:rPr lang="en-CA" dirty="0"/>
                  <a:t>Evidences</a:t>
                </a:r>
                <a:r>
                  <a:rPr lang="en-CA" noProof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CA" b="0" noProof="0" dirty="0"/>
              </a:p>
              <a:p>
                <a:pPr lvl="1"/>
                <a:r>
                  <a:rPr lang="en-CA" noProof="0" dirty="0"/>
                  <a:t>With hypotheses: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CA" b="0" noProof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fr-CA" b="0" i="1" noProof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b="0" noProof="0" dirty="0"/>
                  <a:t> are binary (true/false)</a:t>
                </a:r>
              </a:p>
              <a:p>
                <a:pPr lvl="1"/>
                <a:r>
                  <a:rPr lang="en-CA" noProof="0" dirty="0"/>
                  <a:t>The hypotheses </a:t>
                </a:r>
                <a:r>
                  <a:rPr lang="en-CA" dirty="0"/>
                  <a:t>are mutually </a:t>
                </a:r>
                <a:r>
                  <a:rPr lang="en-CA" noProof="0" dirty="0"/>
                  <a:t>exclusives (no overlapping)</a:t>
                </a:r>
              </a:p>
              <a:p>
                <a:pPr lvl="1"/>
                <a:r>
                  <a:rPr lang="en-CA" noProof="0" dirty="0"/>
                  <a:t>They are exhaustive (cover all possible case)</a:t>
                </a:r>
              </a:p>
              <a:p>
                <a:pPr lvl="1"/>
                <a:endParaRPr lang="en-CA" noProof="0" dirty="0"/>
              </a:p>
              <a:p>
                <a:r>
                  <a:rPr lang="en-CA" noProof="0" dirty="0">
                    <a:solidFill>
                      <a:schemeClr val="accent1"/>
                    </a:solidFill>
                  </a:rPr>
                  <a:t>Cases </a:t>
                </a:r>
                <a:r>
                  <a:rPr lang="en-CA" noProof="0" dirty="0"/>
                  <a:t>: evidences for a specific sample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b="0" noProof="0" dirty="0"/>
              </a:p>
              <a:p>
                <a:r>
                  <a:rPr lang="en-CA" noProof="0" dirty="0">
                    <a:solidFill>
                      <a:schemeClr val="accent1"/>
                    </a:solidFill>
                  </a:rPr>
                  <a:t>Goal</a:t>
                </a:r>
                <a:r>
                  <a:rPr lang="en-CA" noProof="0" dirty="0"/>
                  <a:t>: Find the hypothesis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noProof="0" dirty="0"/>
                  <a:t> with the highest probability (classification)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𝑀𝑎𝑥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noProof="0" dirty="0"/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3913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noProof="0" dirty="0"/>
              <a:t>Naive Bayes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ce réservé du contenu 3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b="0" i="1" noProof="0" smtClean="0">
                              <a:latin typeface="Cambria Math" panose="02040503050406030204" pitchFamily="18" charset="0"/>
                            </a:rPr>
                            <m:t>𝐶𝑎𝑣𝑖𝑡𝑦</m:t>
                          </m:r>
                        </m:e>
                        <m:e>
                          <m:r>
                            <a:rPr lang="fr-CA" b="0" i="1" noProof="0" smtClean="0">
                              <a:latin typeface="Cambria Math" panose="02040503050406030204" pitchFamily="18" charset="0"/>
                            </a:rPr>
                            <m:t>𝑡𝑜𝑜𝑡h𝑎𝑐h𝑒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fr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𝑐𝑎𝑡𝑐h</m:t>
                          </m:r>
                        </m:e>
                      </m:d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𝑡𝑜𝑜𝑡h𝑎𝑐h𝑒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∧</m:t>
                          </m:r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𝑐𝑎𝑡𝑐h</m:t>
                          </m:r>
                        </m:e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𝐶𝑎𝑣𝑖𝑡𝑦</m:t>
                          </m:r>
                        </m:e>
                      </m:d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𝐶𝑎𝑣𝑖𝑡𝑦</m:t>
                          </m:r>
                        </m:e>
                      </m:d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𝑡𝑜𝑜𝑡h𝑎𝑐h𝑒</m:t>
                          </m:r>
                        </m:e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𝐶𝑎𝑣𝑖𝑡𝑦</m:t>
                          </m:r>
                        </m:e>
                      </m:d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𝑐𝑎𝑡𝑐h</m:t>
                          </m:r>
                        </m:e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𝐶𝑎𝑣𝑖𝑡𝑦</m:t>
                          </m:r>
                        </m:e>
                      </m:d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𝐶𝑎𝑣𝑖𝑡𝑦</m:t>
                          </m:r>
                        </m:e>
                      </m:d>
                    </m:oMath>
                  </m:oMathPara>
                </a14:m>
                <a:endParaRPr lang="en-CA" b="0" noProof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CA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𝐶𝑎𝑢𝑠𝑒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𝐸𝑓𝑓𝑒𝑡</m:t>
                              </m:r>
                            </m:e>
                            <m:sub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𝐸𝑓𝑓𝑒𝑡</m:t>
                              </m:r>
                            </m:e>
                            <m:sub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𝐶𝑎𝑢𝑠𝑒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)</m:t>
                      </m:r>
                      <m:nary>
                        <m:naryPr>
                          <m:chr m:val="∏"/>
                          <m:limLoc m:val="subSup"/>
                          <m:supHide m:val="on"/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𝐸𝑓𝑓𝑒𝑡</m:t>
                              </m:r>
                            </m:e>
                            <m:sub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𝐶𝑎𝑢𝑠𝑒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A" noProof="0" dirty="0"/>
              </a:p>
              <a:p>
                <a:pPr marL="0" indent="0">
                  <a:buNone/>
                </a:pPr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r>
                  <a:rPr lang="en-CA" noProof="0" dirty="0"/>
                  <a:t>The number of total parameters is linear in </a:t>
                </a:r>
                <a:r>
                  <a:rPr lang="en-CA" i="1" noProof="0" dirty="0">
                    <a:solidFill>
                      <a:schemeClr val="accent1"/>
                    </a:solidFill>
                  </a:rPr>
                  <a:t>n</a:t>
                </a:r>
              </a:p>
            </p:txBody>
          </p:sp>
        </mc:Choice>
        <mc:Fallback xmlns="">
          <p:sp>
            <p:nvSpPr>
              <p:cNvPr id="4" name="Espace réservé du contenu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646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F4668DC-857F-487D-BFFA-8C0CA5037977}" type="slidenum">
              <a:rPr lang="fr-BE" smtClean="0"/>
              <a:pPr/>
              <a:t>21</a:t>
            </a:fld>
            <a:endParaRPr lang="fr-BE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/>
          <a:srcRect t="9760"/>
          <a:stretch/>
        </p:blipFill>
        <p:spPr>
          <a:xfrm>
            <a:off x="2900980" y="3933057"/>
            <a:ext cx="6624736" cy="168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12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42808-9863-6970-808C-C327100CB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9A400-2CCC-2452-D704-60136EC39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won’t go into details regarding the training of Naive Bayes Classifiers considering this is out of our scope</a:t>
            </a:r>
          </a:p>
          <a:p>
            <a:pPr lvl="1"/>
            <a:r>
              <a:rPr lang="en-CA" dirty="0"/>
              <a:t>However, you should know that </a:t>
            </a:r>
            <a:r>
              <a:rPr lang="en-US" dirty="0"/>
              <a:t>learning in probabilistic models typically involves estimating the parameters of the model that are most consistent with the observed data</a:t>
            </a:r>
          </a:p>
          <a:p>
            <a:pPr lvl="1"/>
            <a:r>
              <a:rPr lang="en-US" dirty="0"/>
              <a:t>This can be done through maximum likelihood estimation or Bayesian estimation</a:t>
            </a:r>
          </a:p>
          <a:p>
            <a:r>
              <a:rPr lang="en-US" dirty="0"/>
              <a:t>Probabilistic models  can handle various types of data and tasks, from classification and regression to clustering and density estimation</a:t>
            </a:r>
          </a:p>
          <a:p>
            <a:pPr lvl="1"/>
            <a:r>
              <a:rPr lang="en-US" dirty="0"/>
              <a:t>So we’ll talk about them again</a:t>
            </a:r>
          </a:p>
          <a:p>
            <a:r>
              <a:rPr lang="en-US" dirty="0"/>
              <a:t>They are robust to overfitting, particularly in their Bayesian form, because they average over many different possible parameter values when making predictions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F95135-C09F-9DD2-51ED-BE8315F42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0640-59E5-89C5-E2DF-289B29C0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4372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158399" y="2266446"/>
            <a:ext cx="6960870" cy="1318728"/>
          </a:xfrm>
        </p:spPr>
        <p:txBody>
          <a:bodyPr>
            <a:normAutofit/>
          </a:bodyPr>
          <a:lstStyle/>
          <a:p>
            <a:r>
              <a:rPr lang="en-CA" noProof="0" dirty="0"/>
              <a:t>Main References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2169450" y="3585173"/>
            <a:ext cx="8027770" cy="303291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Russell S., Norvig P., </a:t>
            </a:r>
            <a:r>
              <a:rPr lang="en-CA" i="1" noProof="0" dirty="0"/>
              <a:t>Artificial Intelligence: A Modern Approach</a:t>
            </a:r>
            <a:r>
              <a:rPr lang="en-CA" noProof="0" dirty="0"/>
              <a:t>. Prentice-Hall, Englewood Cliffs,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Aggarwal, C. C., Neural networks and deep learning. Springer, 2023.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Goodfellow I., Bengio Y., </a:t>
            </a:r>
            <a:r>
              <a:rPr lang="en-CA" i="1" noProof="0" dirty="0"/>
              <a:t>Deep Learning</a:t>
            </a:r>
            <a:r>
              <a:rPr lang="en-CA" noProof="0" dirty="0"/>
              <a:t>. The MIT Press, 2016.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 err="1"/>
              <a:t>Raschka</a:t>
            </a:r>
            <a:r>
              <a:rPr lang="en-CA" noProof="0" dirty="0"/>
              <a:t> S., </a:t>
            </a:r>
            <a:r>
              <a:rPr lang="en-CA" i="1" noProof="0" dirty="0"/>
              <a:t>Python Machine Learning</a:t>
            </a:r>
            <a:r>
              <a:rPr lang="en-CA" noProof="0" dirty="0"/>
              <a:t>, </a:t>
            </a:r>
            <a:r>
              <a:rPr lang="en-CA" noProof="0" dirty="0" err="1"/>
              <a:t>Packt</a:t>
            </a:r>
            <a:r>
              <a:rPr lang="en-CA" noProof="0" dirty="0"/>
              <a:t> Publishing, 2015.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Sutton R.S., </a:t>
            </a:r>
            <a:r>
              <a:rPr lang="en-CA" noProof="0" dirty="0" err="1"/>
              <a:t>Barto</a:t>
            </a:r>
            <a:r>
              <a:rPr lang="en-CA" noProof="0" dirty="0"/>
              <a:t> A.G., </a:t>
            </a:r>
            <a:r>
              <a:rPr lang="en-CA" i="1" noProof="0" dirty="0"/>
              <a:t>Reinforcement Learning: An Introduction</a:t>
            </a:r>
            <a:r>
              <a:rPr lang="en-CA" noProof="0" dirty="0"/>
              <a:t>, A Bradford Book,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Witten I.H., Frank E., Hall M.A., Pal C. </a:t>
            </a:r>
            <a:r>
              <a:rPr lang="en-CA" i="1" noProof="0" dirty="0"/>
              <a:t>Data Mining: Practical Machine Learning Tools and Techniques</a:t>
            </a:r>
            <a:r>
              <a:rPr lang="en-CA" noProof="0" dirty="0"/>
              <a:t>, Morgan Kaufmann, 2016.</a:t>
            </a:r>
          </a:p>
          <a:p>
            <a:endParaRPr lang="en-CA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157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Parametric or Not?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27814" y="6272786"/>
            <a:ext cx="4745736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055191" y="5830627"/>
            <a:ext cx="480060" cy="365125"/>
          </a:xfrm>
        </p:spPr>
        <p:txBody>
          <a:bodyPr/>
          <a:lstStyle/>
          <a:p>
            <a:fld id="{622602D6-36C8-4247-8F95-FE9D8C4F108F}" type="slidenum">
              <a:rPr lang="fr-FR" smtClean="0"/>
              <a:t>3</a:t>
            </a:fld>
            <a:endParaRPr lang="fr-FR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950251052"/>
              </p:ext>
            </p:extLst>
          </p:nvPr>
        </p:nvGraphicFramePr>
        <p:xfrm>
          <a:off x="2743204" y="1942011"/>
          <a:ext cx="5135877" cy="4253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 rot="16200000">
            <a:off x="1373550" y="2776005"/>
            <a:ext cx="1434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Advantages</a:t>
            </a:r>
            <a:endParaRPr lang="fr-CA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1258743" y="4869484"/>
            <a:ext cx="1663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Inconvenients</a:t>
            </a:r>
            <a:endParaRPr lang="fr-CA" dirty="0"/>
          </a:p>
        </p:txBody>
      </p:sp>
      <p:sp>
        <p:nvSpPr>
          <p:cNvPr id="11" name="TextBox 10"/>
          <p:cNvSpPr txBox="1"/>
          <p:nvPr/>
        </p:nvSpPr>
        <p:spPr>
          <a:xfrm>
            <a:off x="3145322" y="1716982"/>
            <a:ext cx="1337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Parametric</a:t>
            </a:r>
            <a:endParaRPr lang="fr-CA" dirty="0"/>
          </a:p>
        </p:txBody>
      </p:sp>
      <p:sp>
        <p:nvSpPr>
          <p:cNvPr id="12" name="TextBox 11"/>
          <p:cNvSpPr txBox="1"/>
          <p:nvPr/>
        </p:nvSpPr>
        <p:spPr>
          <a:xfrm>
            <a:off x="5665277" y="1722541"/>
            <a:ext cx="1868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Non-</a:t>
            </a:r>
            <a:r>
              <a:rPr lang="fr-CA" dirty="0" err="1"/>
              <a:t>parametric</a:t>
            </a:r>
            <a:endParaRPr lang="fr-CA" dirty="0"/>
          </a:p>
        </p:txBody>
      </p:sp>
      <p:pic>
        <p:nvPicPr>
          <p:cNvPr id="15" name="Google Shape;246;p30">
            <a:extLst>
              <a:ext uri="{FF2B5EF4-FFF2-40B4-BE49-F238E27FC236}">
                <a16:creationId xmlns:a16="http://schemas.microsoft.com/office/drawing/2014/main" id="{8BCAC1F3-E0FF-4A54-290B-F66F343BF20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23786"/>
          <a:stretch/>
        </p:blipFill>
        <p:spPr>
          <a:xfrm>
            <a:off x="8356657" y="2032229"/>
            <a:ext cx="2025525" cy="36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767716-11BD-EDE0-CF4C-C6A77CFAA93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973" y="2035567"/>
            <a:ext cx="1853951" cy="3627989"/>
          </a:xfrm>
          <a:prstGeom prst="rect">
            <a:avLst/>
          </a:prstGeom>
        </p:spPr>
      </p:pic>
      <p:grpSp>
        <p:nvGrpSpPr>
          <p:cNvPr id="3" name="Google Shape;241;p30">
            <a:extLst>
              <a:ext uri="{FF2B5EF4-FFF2-40B4-BE49-F238E27FC236}">
                <a16:creationId xmlns:a16="http://schemas.microsoft.com/office/drawing/2014/main" id="{DC125748-E24B-1D26-9C3A-1B5C519E03BD}"/>
              </a:ext>
            </a:extLst>
          </p:cNvPr>
          <p:cNvGrpSpPr/>
          <p:nvPr/>
        </p:nvGrpSpPr>
        <p:grpSpPr>
          <a:xfrm>
            <a:off x="8346917" y="1649715"/>
            <a:ext cx="2119546" cy="4396359"/>
            <a:chOff x="5353200" y="373572"/>
            <a:chExt cx="2119546" cy="4396359"/>
          </a:xfrm>
        </p:grpSpPr>
        <p:sp>
          <p:nvSpPr>
            <p:cNvPr id="6" name="Google Shape;242;p30">
              <a:extLst>
                <a:ext uri="{FF2B5EF4-FFF2-40B4-BE49-F238E27FC236}">
                  <a16:creationId xmlns:a16="http://schemas.microsoft.com/office/drawing/2014/main" id="{0F05698E-0DA7-DFAF-AA65-68550C47BEDA}"/>
                </a:ext>
              </a:extLst>
            </p:cNvPr>
            <p:cNvSpPr/>
            <p:nvPr/>
          </p:nvSpPr>
          <p:spPr>
            <a:xfrm>
              <a:off x="5353200" y="373572"/>
              <a:ext cx="2119546" cy="4396359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6CC2DC">
                <a:alpha val="15770"/>
              </a:srgbClr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7" name="Google Shape;243;p30">
              <a:extLst>
                <a:ext uri="{FF2B5EF4-FFF2-40B4-BE49-F238E27FC236}">
                  <a16:creationId xmlns:a16="http://schemas.microsoft.com/office/drawing/2014/main" id="{7B0BEFF0-40F9-48CA-14C5-8C29C9F5A515}"/>
                </a:ext>
              </a:extLst>
            </p:cNvPr>
            <p:cNvSpPr/>
            <p:nvPr/>
          </p:nvSpPr>
          <p:spPr>
            <a:xfrm>
              <a:off x="6200687" y="4493184"/>
              <a:ext cx="422999" cy="150972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6CC2DC">
                <a:alpha val="1577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3" name="Google Shape;244;p30">
              <a:extLst>
                <a:ext uri="{FF2B5EF4-FFF2-40B4-BE49-F238E27FC236}">
                  <a16:creationId xmlns:a16="http://schemas.microsoft.com/office/drawing/2014/main" id="{20AFE487-5278-1A91-DE81-8428FAEAE54A}"/>
                </a:ext>
              </a:extLst>
            </p:cNvPr>
            <p:cNvSpPr/>
            <p:nvPr/>
          </p:nvSpPr>
          <p:spPr>
            <a:xfrm>
              <a:off x="5739987" y="529223"/>
              <a:ext cx="83354" cy="83354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6CC2DC">
                <a:alpha val="1577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" name="Google Shape;245;p30">
              <a:extLst>
                <a:ext uri="{FF2B5EF4-FFF2-40B4-BE49-F238E27FC236}">
                  <a16:creationId xmlns:a16="http://schemas.microsoft.com/office/drawing/2014/main" id="{3D3F77F1-93C6-3B43-6D05-A014653CC76A}"/>
                </a:ext>
              </a:extLst>
            </p:cNvPr>
            <p:cNvSpPr/>
            <p:nvPr/>
          </p:nvSpPr>
          <p:spPr>
            <a:xfrm>
              <a:off x="6208555" y="538664"/>
              <a:ext cx="408837" cy="64493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6CC2DC">
                <a:alpha val="1577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6304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996" y="1553590"/>
            <a:ext cx="4252005" cy="37838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K-Nearest Neighbor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5413637" cy="4050792"/>
          </a:xfrm>
        </p:spPr>
        <p:txBody>
          <a:bodyPr/>
          <a:lstStyle/>
          <a:p>
            <a:r>
              <a:rPr lang="en-CA" noProof="0" dirty="0"/>
              <a:t>KNN is probably the simplest algorithm:</a:t>
            </a:r>
          </a:p>
          <a:p>
            <a:pPr marL="457200" indent="-457200">
              <a:buFont typeface="+mj-lt"/>
              <a:buAutoNum type="arabicPeriod"/>
            </a:pPr>
            <a:r>
              <a:rPr lang="en-CA" noProof="0" dirty="0"/>
              <a:t>Choose a number of neighbors </a:t>
            </a:r>
            <a:r>
              <a:rPr lang="en-CA" i="1" noProof="0" dirty="0"/>
              <a:t>k </a:t>
            </a:r>
            <a:r>
              <a:rPr lang="en-CA" noProof="0" dirty="0"/>
              <a:t>and a </a:t>
            </a:r>
            <a:r>
              <a:rPr lang="en-CA" dirty="0"/>
              <a:t>distance measure</a:t>
            </a:r>
            <a:endParaRPr lang="en-CA" noProof="0" dirty="0"/>
          </a:p>
          <a:p>
            <a:pPr marL="457200" indent="-457200">
              <a:buFont typeface="+mj-lt"/>
              <a:buAutoNum type="arabicPeriod"/>
            </a:pPr>
            <a:r>
              <a:rPr lang="en-CA" noProof="0" dirty="0"/>
              <a:t>Find the </a:t>
            </a:r>
            <a:r>
              <a:rPr lang="en-CA" i="1" noProof="0" dirty="0"/>
              <a:t>k</a:t>
            </a:r>
            <a:r>
              <a:rPr lang="en-CA" noProof="0" dirty="0"/>
              <a:t> </a:t>
            </a:r>
            <a:r>
              <a:rPr lang="en-CA" dirty="0"/>
              <a:t>nearest neighbors from the sample to classify using the distance measure</a:t>
            </a:r>
            <a:endParaRPr lang="en-CA" noProof="0" dirty="0"/>
          </a:p>
          <a:p>
            <a:pPr marL="457200" indent="-457200">
              <a:buFont typeface="+mj-lt"/>
              <a:buAutoNum type="arabicPeriod"/>
            </a:pPr>
            <a:r>
              <a:rPr lang="en-CA" noProof="0" dirty="0"/>
              <a:t>Do a vote (majority, weighted majority)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2060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KNN</a:t>
            </a:r>
          </a:p>
        </p:txBody>
      </p:sp>
      <p:graphicFrame>
        <p:nvGraphicFramePr>
          <p:cNvPr id="3078" name="Content Placeholder 2">
            <a:extLst>
              <a:ext uri="{FF2B5EF4-FFF2-40B4-BE49-F238E27FC236}">
                <a16:creationId xmlns:a16="http://schemas.microsoft.com/office/drawing/2014/main" id="{771F9343-990F-685C-E1AB-07A68FE051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256781"/>
              </p:ext>
            </p:extLst>
          </p:nvPr>
        </p:nvGraphicFramePr>
        <p:xfrm>
          <a:off x="1125166" y="1829578"/>
          <a:ext cx="4745736" cy="4050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768776" y="4521651"/>
            <a:ext cx="5130476" cy="484748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sklearn.neighbors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 err="1">
                <a:latin typeface="Arial" panose="020B0604020202020204" pitchFamily="34" charset="0"/>
              </a:rPr>
              <a:t>KNeighborsClassifier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 err="1">
                <a:latin typeface="Arial" panose="020B0604020202020204" pitchFamily="34" charset="0"/>
              </a:rPr>
              <a:t>knn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dirty="0" err="1">
                <a:latin typeface="Arial" panose="020B0604020202020204" pitchFamily="34" charset="0"/>
              </a:rPr>
              <a:t>KNeighborsClassifier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dirty="0" err="1">
                <a:latin typeface="Arial" panose="020B0604020202020204" pitchFamily="34" charset="0"/>
              </a:rPr>
              <a:t>n_neighbors</a:t>
            </a:r>
            <a:r>
              <a:rPr lang="en-US" altLang="en-US" sz="105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05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latin typeface="Arial" panose="020B0604020202020204" pitchFamily="34" charset="0"/>
              </a:rPr>
              <a:t>p</a:t>
            </a:r>
            <a:r>
              <a:rPr lang="en-US" altLang="en-US" sz="105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05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>
                <a:latin typeface="Arial" panose="020B0604020202020204" pitchFamily="34" charset="0"/>
              </a:rPr>
              <a:t>metric</a:t>
            </a:r>
            <a:r>
              <a:rPr lang="en-US" altLang="en-US" sz="105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05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1050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minkowski</a:t>
            </a:r>
            <a:r>
              <a:rPr lang="en-US" altLang="en-US" sz="105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050" dirty="0" err="1">
                <a:latin typeface="Arial" panose="020B0604020202020204" pitchFamily="34" charset="0"/>
              </a:rPr>
              <a:t>knn</a:t>
            </a:r>
            <a:r>
              <a:rPr lang="en-US" altLang="en-US" sz="105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050" dirty="0" err="1">
                <a:latin typeface="Arial" panose="020B0604020202020204" pitchFamily="34" charset="0"/>
              </a:rPr>
              <a:t>fit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050" dirty="0" err="1">
                <a:latin typeface="Arial" panose="020B0604020202020204" pitchFamily="34" charset="0"/>
              </a:rPr>
              <a:t>X_train_std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050" dirty="0" err="1">
                <a:latin typeface="Arial" panose="020B0604020202020204" pitchFamily="34" charset="0"/>
              </a:rPr>
              <a:t>y_train</a:t>
            </a:r>
            <a:r>
              <a:rPr lang="en-US" altLang="en-US" sz="105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en-US" sz="1050" dirty="0">
              <a:latin typeface="Arial" panose="020B0604020202020204" pitchFamily="34" charset="0"/>
            </a:endParaRPr>
          </a:p>
        </p:txBody>
      </p:sp>
      <p:pic>
        <p:nvPicPr>
          <p:cNvPr id="3076" name="Picture 4" descr="classification_1">
            <a:extLst>
              <a:ext uri="{FF2B5EF4-FFF2-40B4-BE49-F238E27FC236}">
                <a16:creationId xmlns:a16="http://schemas.microsoft.com/office/drawing/2014/main" id="{C8BF86C5-8B95-B1E3-98C6-8B765C0435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409" y="620197"/>
            <a:ext cx="4167211" cy="312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0F969B-7809-B249-80B7-9A78818CF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985" y="823720"/>
            <a:ext cx="3108960" cy="77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02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D24DB-F322-ED00-3CFC-54FE245F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KNN in Scikit-Learn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9C890-63FD-AE76-6C96-93F04681C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There are two versions in Scikit-Learn, the classic KNN and </a:t>
            </a:r>
            <a:r>
              <a:rPr lang="en-CA" dirty="0" err="1"/>
              <a:t>RadiusKNN</a:t>
            </a:r>
            <a:endParaRPr lang="en-CA" dirty="0"/>
          </a:p>
          <a:p>
            <a:r>
              <a:rPr lang="en-CA" dirty="0"/>
              <a:t>In radius KNN, we specify a radius rather than a </a:t>
            </a:r>
            <a:r>
              <a:rPr lang="en-CA" i="1" dirty="0"/>
              <a:t>k, </a:t>
            </a:r>
            <a:r>
              <a:rPr lang="en-CA" dirty="0"/>
              <a:t>so neighbors are variable according to the density</a:t>
            </a:r>
          </a:p>
          <a:p>
            <a:r>
              <a:rPr lang="en-CA" dirty="0"/>
              <a:t>In both case we can specify weights as distance or user specific function</a:t>
            </a:r>
          </a:p>
          <a:p>
            <a:r>
              <a:rPr lang="en-CA" dirty="0"/>
              <a:t>To enable fast query, Scikit propose to use a Ball Tree structure</a:t>
            </a:r>
          </a:p>
          <a:p>
            <a:pPr lvl="1"/>
            <a:r>
              <a:rPr lang="en-CA" dirty="0"/>
              <a:t>Binary tree where each node defines a D-dimensional hypersphere with only a subset of the samples</a:t>
            </a:r>
          </a:p>
          <a:p>
            <a:pPr lvl="1"/>
            <a:r>
              <a:rPr lang="en-CA" dirty="0"/>
              <a:t>It is constructed automatically by recursively splitting samples with a hyperplane </a:t>
            </a:r>
            <a:r>
              <a:rPr lang="en-US" dirty="0"/>
              <a:t>that divides the points into two groups of roughly equal size</a:t>
            </a:r>
          </a:p>
          <a:p>
            <a:pPr lvl="1"/>
            <a:r>
              <a:rPr lang="en-US" dirty="0"/>
              <a:t>Continues recursively, creating a tree structure with tighter and tighter balls </a:t>
            </a:r>
            <a:endParaRPr lang="en-CA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5E9FF-E4D6-D35C-AA11-B06447D6F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3F433-AD39-CF6C-F479-1F3E2742B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508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62E11DD-B54B-4751-9C17-39DAF9EF4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3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82280" y="484632"/>
            <a:ext cx="6743844" cy="1609344"/>
          </a:xfrm>
        </p:spPr>
        <p:txBody>
          <a:bodyPr>
            <a:normAutofit/>
          </a:bodyPr>
          <a:lstStyle/>
          <a:p>
            <a:r>
              <a:rPr lang="en-CA" sz="4800" noProof="0"/>
              <a:t>Decision Trees</a:t>
            </a:r>
            <a:endParaRPr lang="en-CA" sz="4800" noProof="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2279" y="2121408"/>
            <a:ext cx="6743845" cy="4050792"/>
          </a:xfrm>
        </p:spPr>
        <p:txBody>
          <a:bodyPr>
            <a:normAutofit/>
          </a:bodyPr>
          <a:lstStyle/>
          <a:p>
            <a:r>
              <a:rPr lang="en-US" sz="1800" noProof="0" dirty="0"/>
              <a:t>A decision tree uses the attributes of the dataset to learn a series of questions to infer the classes</a:t>
            </a:r>
          </a:p>
          <a:p>
            <a:r>
              <a:rPr lang="en-US" sz="1800" noProof="0" dirty="0"/>
              <a:t>We start from a root and split the data on the attribute that yields the greatest </a:t>
            </a:r>
            <a:r>
              <a:rPr lang="en-US" sz="1800" b="1" noProof="0" dirty="0">
                <a:solidFill>
                  <a:schemeClr val="accent2"/>
                </a:solidFill>
              </a:rPr>
              <a:t>Information Gain</a:t>
            </a:r>
          </a:p>
          <a:p>
            <a:r>
              <a:rPr lang="en-US" sz="1800" noProof="0" dirty="0"/>
              <a:t>We repeat until all leaves are pure (represent a single class)</a:t>
            </a:r>
          </a:p>
          <a:p>
            <a:endParaRPr lang="en-US" sz="1800" noProof="0" dirty="0"/>
          </a:p>
          <a:p>
            <a:r>
              <a:rPr lang="en-US" sz="1800" noProof="0" dirty="0"/>
              <a:t>Beware of </a:t>
            </a:r>
            <a:r>
              <a:rPr lang="en-US" sz="1800" noProof="0" dirty="0">
                <a:solidFill>
                  <a:schemeClr val="accent2"/>
                </a:solidFill>
              </a:rPr>
              <a:t>overfitting</a:t>
            </a:r>
            <a:r>
              <a:rPr lang="en-US" sz="1800" noProof="0" dirty="0"/>
              <a:t>! In practice, we want to limit this process</a:t>
            </a:r>
            <a:endParaRPr lang="en-CA" sz="1800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82279" y="6272784"/>
            <a:ext cx="4435857" cy="365125"/>
          </a:xfrm>
        </p:spPr>
        <p:txBody>
          <a:bodyPr>
            <a:normAutofit/>
          </a:bodyPr>
          <a:lstStyle/>
          <a:p>
            <a:endParaRPr lang="fr-FR"/>
          </a:p>
        </p:txBody>
      </p:sp>
      <p:pic>
        <p:nvPicPr>
          <p:cNvPr id="22" name="Picture 21" descr="Grand arbre entouré de grands arbres automne">
            <a:extLst>
              <a:ext uri="{FF2B5EF4-FFF2-40B4-BE49-F238E27FC236}">
                <a16:creationId xmlns:a16="http://schemas.microsoft.com/office/drawing/2014/main" id="{EB0512F3-24D5-1981-E43F-F110AD28DC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87" r="23385" b="-1"/>
          <a:stretch/>
        </p:blipFill>
        <p:spPr>
          <a:xfrm>
            <a:off x="7545274" y="10"/>
            <a:ext cx="4646726" cy="6857990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55DE4E1-F219-45A4-96D9-9A86D0E4DB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601C3FF-4A5D-437C-B3DB-A53B99D3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1B1BDC9-B583-4F65-8FE9-E2CBE71D93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3437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Maximize information Gain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noProof="0" dirty="0"/>
                  <a:t>To perform the separation of branches, we must optimize the information gain function:</a:t>
                </a:r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pPr lvl="1"/>
                <a14:m>
                  <m:oMath xmlns:m="http://schemas.openxmlformats.org/officeDocument/2006/math">
                    <m:r>
                      <a:rPr lang="fr-FR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noProof="0" dirty="0"/>
                  <a:t> is the attribute on which we test the split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fr-FR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r>
                  <a:rPr lang="en-US" noProof="0" dirty="0"/>
                  <a:t> is the dataset</a:t>
                </a:r>
                <a:endParaRPr lang="fr-CA" i="1" dirty="0">
                  <a:effectLst/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fr-FR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/>
                  <a:t>is the frequency of the items possessing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b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/>
                  <a:t>as</a:t>
                </a:r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fr-FR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p>
                    </m:sSup>
                  </m:oMath>
                </a14:m>
                <a:r>
                  <a:rPr lang="en-US" sz="1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fr-FR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fr-FR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𝑆</m:t>
                    </m:r>
                  </m:oMath>
                </a14:m>
                <a:endParaRPr lang="en-US" noProof="0" dirty="0"/>
              </a:p>
              <a:p>
                <a:pPr lvl="1"/>
                <a:r>
                  <a:rPr lang="en-US" noProof="0" dirty="0"/>
                  <a:t>I() is the calculation of impurity (we aim for as little as possible!)</a:t>
                </a:r>
                <a:endParaRPr lang="en-CA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Most libraries split nodes into a maximum of 2 </a:t>
                </a:r>
                <a:r>
                  <a:rPr lang="en-US" noProof="0" dirty="0" err="1"/>
                  <a:t>childrens</a:t>
                </a:r>
                <a:endParaRPr lang="en-US" noProof="0" dirty="0"/>
              </a:p>
              <a:p>
                <a:pPr lvl="1"/>
                <a:r>
                  <a:rPr lang="en-US" noProof="0" dirty="0"/>
                  <a:t>To limit computational problems</a:t>
                </a:r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8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665C4-2637-20EB-F5BB-5A271F58688F}"/>
                  </a:ext>
                </a:extLst>
              </p:cNvPr>
              <p:cNvSpPr txBox="1"/>
              <p:nvPr/>
            </p:nvSpPr>
            <p:spPr>
              <a:xfrm>
                <a:off x="3047595" y="2732342"/>
                <a:ext cx="6096810" cy="8485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CA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CA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CA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CA" i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e>
                      </m:nary>
                      <m:d>
                        <m:dPr>
                          <m:ctrlPr>
                            <a:rPr lang="en-CA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en-CA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CA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CA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B1665C4-2637-20EB-F5BB-5A271F586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595" y="2732342"/>
                <a:ext cx="6096810" cy="8485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71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Impurity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 noProof="0" dirty="0"/>
                  <a:t>Entropy: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noProof="0" dirty="0"/>
                  <a:t> is the proportion of samples in </a:t>
                </a:r>
                <a:r>
                  <a:rPr lang="en-CA" noProof="0" dirty="0" err="1"/>
                  <a:t>classe</a:t>
                </a:r>
                <a:r>
                  <a:rPr lang="en-CA" noProof="0" dirty="0"/>
                  <a:t> </a:t>
                </a:r>
                <a:r>
                  <a:rPr lang="en-CA" noProof="0" dirty="0" err="1"/>
                  <a:t>i</a:t>
                </a:r>
                <a:r>
                  <a:rPr lang="en-CA" noProof="0" dirty="0"/>
                  <a:t> for the node t</a:t>
                </a:r>
              </a:p>
              <a:p>
                <a:pPr lvl="1"/>
                <a:r>
                  <a:rPr lang="en-CA" noProof="0" dirty="0"/>
                  <a:t>0 if they are all in the same class, 1 if all different </a:t>
                </a:r>
              </a:p>
              <a:p>
                <a:endParaRPr lang="en-CA" noProof="0" dirty="0"/>
              </a:p>
              <a:p>
                <a:endParaRPr lang="en-CA" noProof="0" dirty="0"/>
              </a:p>
              <a:p>
                <a:r>
                  <a:rPr lang="en-CA" noProof="0" dirty="0"/>
                  <a:t>Gini:</a:t>
                </a:r>
              </a:p>
              <a:p>
                <a:pPr lvl="1"/>
                <a:r>
                  <a:rPr lang="en-CA" noProof="0" dirty="0"/>
                  <a:t>Similar, but minimize the error probability</a:t>
                </a:r>
              </a:p>
              <a:p>
                <a:endParaRPr lang="en-CA" noProof="0" dirty="0"/>
              </a:p>
              <a:p>
                <a:endParaRPr lang="en-CA" noProof="0" dirty="0"/>
              </a:p>
              <a:p>
                <a:r>
                  <a:rPr lang="en-CA" noProof="0" dirty="0"/>
                  <a:t>Classification error (for pruning):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9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655" y="3396540"/>
            <a:ext cx="3109341" cy="750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2640" y="4750786"/>
            <a:ext cx="4527369" cy="7717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1417" y="5648569"/>
            <a:ext cx="2825197" cy="39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305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5">
    <wetp:webextensionref xmlns:r="http://schemas.openxmlformats.org/officeDocument/2006/relationships" r:id="rId1"/>
  </wetp:taskpane>
  <wetp:taskpane dockstate="right" visibility="0" width="525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178AA6C8-8044-49C3-9F90-C3E44A67992B}">
  <we:reference id="e849ddb8-6bbd-4833-bd4b-59030099d63e" version="1.0.0.0" store="EXCatalog" storeType="EXCatalog"/>
  <we:alternateReferences>
    <we:reference id="WA200000113" version="1.0.0.0" store="fr-CA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36933AA-2DE6-4AF8-98D6-EB46940CD8B8}">
  <we:reference id="4b785c87-866c-4bad-85d8-5d1ae467ac9a" version="3.12.2.0" store="EXCatalog" storeType="EXCatalog"/>
  <we:alternateReferences>
    <we:reference id="WA104381909" version="3.12.2.0" store="fr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8386</TotalTime>
  <Words>1746</Words>
  <Application>Microsoft Office PowerPoint</Application>
  <PresentationFormat>Widescreen</PresentationFormat>
  <Paragraphs>248</Paragraphs>
  <Slides>23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Arial</vt:lpstr>
      <vt:lpstr>Calibri</vt:lpstr>
      <vt:lpstr>Cambria Math</vt:lpstr>
      <vt:lpstr>Courier New</vt:lpstr>
      <vt:lpstr>Rockwell</vt:lpstr>
      <vt:lpstr>Rockwell Condensed</vt:lpstr>
      <vt:lpstr>Rockwell Extra Bold</vt:lpstr>
      <vt:lpstr>Times New Roman</vt:lpstr>
      <vt:lpstr>Verdana</vt:lpstr>
      <vt:lpstr>Wingdings</vt:lpstr>
      <vt:lpstr>Wood Type</vt:lpstr>
      <vt:lpstr>Machine Learning for data science and business intelligence – 8IAR403</vt:lpstr>
      <vt:lpstr>Summary of lesson #8</vt:lpstr>
      <vt:lpstr>Parametric or Not?</vt:lpstr>
      <vt:lpstr>K-Nearest Neighbor</vt:lpstr>
      <vt:lpstr>KNN</vt:lpstr>
      <vt:lpstr>KNN in Scikit-Learn</vt:lpstr>
      <vt:lpstr>Decision Trees</vt:lpstr>
      <vt:lpstr>Maximize information Gain</vt:lpstr>
      <vt:lpstr>Impurity</vt:lpstr>
      <vt:lpstr>Iterative Dichotomiser 3</vt:lpstr>
      <vt:lpstr>Example using ID3 </vt:lpstr>
      <vt:lpstr>Example ID3 </vt:lpstr>
      <vt:lpstr>Example ID3 </vt:lpstr>
      <vt:lpstr>Example ID3 </vt:lpstr>
      <vt:lpstr>Exemple ID3 </vt:lpstr>
      <vt:lpstr>With Scikit Learn</vt:lpstr>
      <vt:lpstr>Decision trees</vt:lpstr>
      <vt:lpstr>Probabilictic models?</vt:lpstr>
      <vt:lpstr>Bayes Rule</vt:lpstr>
      <vt:lpstr>Naive Bayes Classifier</vt:lpstr>
      <vt:lpstr>Naive Bayes Classifier</vt:lpstr>
      <vt:lpstr>Conclusion</vt:lpstr>
      <vt:lpstr>Main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Apprentissage Machine</dc:title>
  <dc:creator>Kevin Bouchard</dc:creator>
  <cp:lastModifiedBy>Kevin Bouchard</cp:lastModifiedBy>
  <cp:revision>117</cp:revision>
  <dcterms:created xsi:type="dcterms:W3CDTF">2018-04-28T18:28:28Z</dcterms:created>
  <dcterms:modified xsi:type="dcterms:W3CDTF">2024-02-01T03:44:07Z</dcterms:modified>
</cp:coreProperties>
</file>